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embeddedFontLst>
    <p:embeddedFont>
      <p:font typeface="Gill Sans"/>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1" roundtripDataSignature="AMtx7mhPx0wsE8g8YOuBQGX1Tm8LkNoe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illSans-bold.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GillSans-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00a4eba218_0_5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100a4eba218_0_5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100a4eba218_0_5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tr-TR"/>
              <a:t>‹#›</a:t>
            </a:fld>
            <a:endParaRPr/>
          </a:p>
        </p:txBody>
      </p:sp>
      <p:sp>
        <p:nvSpPr>
          <p:cNvPr id="190" name="Google Shape;190;g100a4eba218_0_584: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Calibri"/>
              <a:buNone/>
            </a:pPr>
            <a:r>
              <a:rPr lang="tr-TR"/>
              <a:t>7.11.2021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00a4eba218_0_3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100a4eba218_0_3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100a4eba218_0_3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tr-TR"/>
              <a:t>‹#›</a:t>
            </a:fld>
            <a:endParaRPr/>
          </a:p>
        </p:txBody>
      </p:sp>
      <p:sp>
        <p:nvSpPr>
          <p:cNvPr id="203" name="Google Shape;203;g100a4eba218_0_301: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Calibri"/>
              <a:buNone/>
            </a:pPr>
            <a:r>
              <a:rPr lang="tr-TR"/>
              <a:t>7.11.2021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00a4eba218_0_9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100a4eba218_0_9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100a4eba218_0_9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tr-TR"/>
              <a:t>‹#›</a:t>
            </a:fld>
            <a:endParaRPr/>
          </a:p>
        </p:txBody>
      </p:sp>
      <p:sp>
        <p:nvSpPr>
          <p:cNvPr id="216" name="Google Shape;216;g100a4eba218_0_938: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Calibri"/>
              <a:buNone/>
            </a:pPr>
            <a:r>
              <a:rPr lang="tr-TR"/>
              <a:t>7.11.2021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f8e29b9336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f8e29b9336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f8e29b9336_0_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tr-T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f8e29b9336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f8e29b9336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f8e29b9336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tr-T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tr-T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00a4eba218_0_9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100a4eba218_0_9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100a4eba218_0_9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tr-TR"/>
              <a:t>‹#›</a:t>
            </a:fld>
            <a:endParaRPr/>
          </a:p>
        </p:txBody>
      </p:sp>
      <p:sp>
        <p:nvSpPr>
          <p:cNvPr id="171" name="Google Shape;171;g100a4eba218_0_924: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Calibri"/>
              <a:buNone/>
            </a:pPr>
            <a:r>
              <a:rPr lang="tr-TR"/>
              <a:t>7.11.2021</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00a4eba218_0_1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100a4eba218_0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100a4eba218_0_1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tr-TR"/>
              <a:t>‹#›</a:t>
            </a:fld>
            <a:endParaRPr/>
          </a:p>
        </p:txBody>
      </p:sp>
      <p:sp>
        <p:nvSpPr>
          <p:cNvPr id="180" name="Google Shape;180;g100a4eba218_0_162: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Calibri"/>
              <a:buNone/>
            </a:pPr>
            <a:r>
              <a:rPr lang="tr-TR"/>
              <a:t>7.11.2021</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8" name="Shape 18"/>
        <p:cNvGrpSpPr/>
        <p:nvPr/>
      </p:nvGrpSpPr>
      <p:grpSpPr>
        <a:xfrm>
          <a:off x="0" y="0"/>
          <a:ext cx="0" cy="0"/>
          <a:chOff x="0" y="0"/>
          <a:chExt cx="0" cy="0"/>
        </a:xfrm>
      </p:grpSpPr>
      <p:sp>
        <p:nvSpPr>
          <p:cNvPr id="19" name="Google Shape;19;p7" title="scalloped circle"/>
          <p:cNvSpPr/>
          <p:nvPr/>
        </p:nvSpPr>
        <p:spPr>
          <a:xfrm>
            <a:off x="2063115" y="630937"/>
            <a:ext cx="5230368" cy="5229225"/>
          </a:xfrm>
          <a:custGeom>
            <a:rect b="b" l="l" r="r" t="t"/>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20" name="Google Shape;20;p7"/>
          <p:cNvSpPr txBox="1"/>
          <p:nvPr>
            <p:ph type="ctrTitle"/>
          </p:nvPr>
        </p:nvSpPr>
        <p:spPr>
          <a:xfrm>
            <a:off x="808892" y="1098388"/>
            <a:ext cx="7738814" cy="439498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7500"/>
              <a:buFont typeface="Impact"/>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7"/>
          <p:cNvSpPr txBox="1"/>
          <p:nvPr>
            <p:ph idx="1" type="subTitle"/>
          </p:nvPr>
        </p:nvSpPr>
        <p:spPr>
          <a:xfrm>
            <a:off x="1661284" y="5979197"/>
            <a:ext cx="6034030" cy="742279"/>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700"/>
              </a:spcBef>
              <a:spcAft>
                <a:spcPts val="0"/>
              </a:spcAft>
              <a:buSzPts val="1500"/>
              <a:buNone/>
              <a:defRPr b="1" i="0" sz="1500" cap="none">
                <a:solidFill>
                  <a:schemeClr val="dk2"/>
                </a:solidFill>
              </a:defRPr>
            </a:lvl1pPr>
            <a:lvl2pPr lvl="1" algn="ctr">
              <a:lnSpc>
                <a:spcPct val="110000"/>
              </a:lnSpc>
              <a:spcBef>
                <a:spcPts val="700"/>
              </a:spcBef>
              <a:spcAft>
                <a:spcPts val="0"/>
              </a:spcAft>
              <a:buSzPts val="1500"/>
              <a:buNone/>
              <a:defRPr sz="1500"/>
            </a:lvl2pPr>
            <a:lvl3pPr lvl="2" algn="ctr">
              <a:lnSpc>
                <a:spcPct val="110000"/>
              </a:lnSpc>
              <a:spcBef>
                <a:spcPts val="700"/>
              </a:spcBef>
              <a:spcAft>
                <a:spcPts val="0"/>
              </a:spcAft>
              <a:buSzPts val="1350"/>
              <a:buNone/>
              <a:defRPr sz="1350"/>
            </a:lvl3pPr>
            <a:lvl4pPr lvl="3" algn="ctr">
              <a:lnSpc>
                <a:spcPct val="110000"/>
              </a:lnSpc>
              <a:spcBef>
                <a:spcPts val="700"/>
              </a:spcBef>
              <a:spcAft>
                <a:spcPts val="0"/>
              </a:spcAft>
              <a:buSzPts val="1200"/>
              <a:buNone/>
              <a:defRPr sz="1200"/>
            </a:lvl4pPr>
            <a:lvl5pPr lvl="4" algn="ctr">
              <a:lnSpc>
                <a:spcPct val="110000"/>
              </a:lnSpc>
              <a:spcBef>
                <a:spcPts val="700"/>
              </a:spcBef>
              <a:spcAft>
                <a:spcPts val="0"/>
              </a:spcAft>
              <a:buSzPts val="1200"/>
              <a:buNone/>
              <a:defRPr sz="1200"/>
            </a:lvl5pPr>
            <a:lvl6pPr lvl="5" algn="ctr">
              <a:lnSpc>
                <a:spcPct val="110000"/>
              </a:lnSpc>
              <a:spcBef>
                <a:spcPts val="700"/>
              </a:spcBef>
              <a:spcAft>
                <a:spcPts val="0"/>
              </a:spcAft>
              <a:buSzPts val="1200"/>
              <a:buNone/>
              <a:defRPr sz="1200"/>
            </a:lvl6pPr>
            <a:lvl7pPr lvl="6" algn="ctr">
              <a:lnSpc>
                <a:spcPct val="110000"/>
              </a:lnSpc>
              <a:spcBef>
                <a:spcPts val="700"/>
              </a:spcBef>
              <a:spcAft>
                <a:spcPts val="0"/>
              </a:spcAft>
              <a:buSzPts val="1200"/>
              <a:buNone/>
              <a:defRPr sz="1200"/>
            </a:lvl7pPr>
            <a:lvl8pPr lvl="7" algn="ctr">
              <a:lnSpc>
                <a:spcPct val="110000"/>
              </a:lnSpc>
              <a:spcBef>
                <a:spcPts val="700"/>
              </a:spcBef>
              <a:spcAft>
                <a:spcPts val="0"/>
              </a:spcAft>
              <a:buSzPts val="1200"/>
              <a:buNone/>
              <a:defRPr sz="1200"/>
            </a:lvl8pPr>
            <a:lvl9pPr lvl="8" algn="ctr">
              <a:lnSpc>
                <a:spcPct val="110000"/>
              </a:lnSpc>
              <a:spcBef>
                <a:spcPts val="700"/>
              </a:spcBef>
              <a:spcAft>
                <a:spcPts val="0"/>
              </a:spcAft>
              <a:buSzPts val="1200"/>
              <a:buNone/>
              <a:defRPr sz="1200"/>
            </a:lvl9pPr>
          </a:lstStyle>
          <a:p/>
        </p:txBody>
      </p:sp>
      <p:sp>
        <p:nvSpPr>
          <p:cNvPr id="22" name="Google Shape;22;p7"/>
          <p:cNvSpPr txBox="1"/>
          <p:nvPr>
            <p:ph idx="10" type="dt"/>
          </p:nvPr>
        </p:nvSpPr>
        <p:spPr>
          <a:xfrm>
            <a:off x="808892"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7606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
          <p:cNvSpPr txBox="1"/>
          <p:nvPr>
            <p:ph idx="11" type="ftr"/>
          </p:nvPr>
        </p:nvSpPr>
        <p:spPr>
          <a:xfrm>
            <a:off x="3135249"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27606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7"/>
          <p:cNvSpPr txBox="1"/>
          <p:nvPr>
            <p:ph idx="12" type="sldNum"/>
          </p:nvPr>
        </p:nvSpPr>
        <p:spPr>
          <a:xfrm>
            <a:off x="6800414" y="6375679"/>
            <a:ext cx="1747292"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rgbClr val="27606C"/>
                </a:solidFill>
                <a:latin typeface="Gill Sans"/>
                <a:ea typeface="Gill Sans"/>
                <a:cs typeface="Gill Sans"/>
                <a:sym typeface="Gill Sans"/>
              </a:defRPr>
            </a:lvl1pPr>
            <a:lvl2pPr indent="0" lvl="1" marL="0" algn="r">
              <a:spcBef>
                <a:spcPts val="0"/>
              </a:spcBef>
              <a:buNone/>
              <a:defRPr b="0" i="0" sz="1000" u="none" cap="none" strike="noStrike">
                <a:solidFill>
                  <a:srgbClr val="27606C"/>
                </a:solidFill>
                <a:latin typeface="Gill Sans"/>
                <a:ea typeface="Gill Sans"/>
                <a:cs typeface="Gill Sans"/>
                <a:sym typeface="Gill Sans"/>
              </a:defRPr>
            </a:lvl2pPr>
            <a:lvl3pPr indent="0" lvl="2" marL="0" algn="r">
              <a:spcBef>
                <a:spcPts val="0"/>
              </a:spcBef>
              <a:buNone/>
              <a:defRPr b="0" i="0" sz="1000" u="none" cap="none" strike="noStrike">
                <a:solidFill>
                  <a:srgbClr val="27606C"/>
                </a:solidFill>
                <a:latin typeface="Gill Sans"/>
                <a:ea typeface="Gill Sans"/>
                <a:cs typeface="Gill Sans"/>
                <a:sym typeface="Gill Sans"/>
              </a:defRPr>
            </a:lvl3pPr>
            <a:lvl4pPr indent="0" lvl="3" marL="0" algn="r">
              <a:spcBef>
                <a:spcPts val="0"/>
              </a:spcBef>
              <a:buNone/>
              <a:defRPr b="0" i="0" sz="1000" u="none" cap="none" strike="noStrike">
                <a:solidFill>
                  <a:srgbClr val="27606C"/>
                </a:solidFill>
                <a:latin typeface="Gill Sans"/>
                <a:ea typeface="Gill Sans"/>
                <a:cs typeface="Gill Sans"/>
                <a:sym typeface="Gill Sans"/>
              </a:defRPr>
            </a:lvl4pPr>
            <a:lvl5pPr indent="0" lvl="4" marL="0" algn="r">
              <a:spcBef>
                <a:spcPts val="0"/>
              </a:spcBef>
              <a:buNone/>
              <a:defRPr b="0" i="0" sz="1000" u="none" cap="none" strike="noStrike">
                <a:solidFill>
                  <a:srgbClr val="27606C"/>
                </a:solidFill>
                <a:latin typeface="Gill Sans"/>
                <a:ea typeface="Gill Sans"/>
                <a:cs typeface="Gill Sans"/>
                <a:sym typeface="Gill Sans"/>
              </a:defRPr>
            </a:lvl5pPr>
            <a:lvl6pPr indent="0" lvl="5" marL="0" algn="r">
              <a:spcBef>
                <a:spcPts val="0"/>
              </a:spcBef>
              <a:buNone/>
              <a:defRPr b="0" i="0" sz="1000" u="none" cap="none" strike="noStrike">
                <a:solidFill>
                  <a:srgbClr val="27606C"/>
                </a:solidFill>
                <a:latin typeface="Gill Sans"/>
                <a:ea typeface="Gill Sans"/>
                <a:cs typeface="Gill Sans"/>
                <a:sym typeface="Gill Sans"/>
              </a:defRPr>
            </a:lvl6pPr>
            <a:lvl7pPr indent="0" lvl="6" marL="0" algn="r">
              <a:spcBef>
                <a:spcPts val="0"/>
              </a:spcBef>
              <a:buNone/>
              <a:defRPr b="0" i="0" sz="1000" u="none" cap="none" strike="noStrike">
                <a:solidFill>
                  <a:srgbClr val="27606C"/>
                </a:solidFill>
                <a:latin typeface="Gill Sans"/>
                <a:ea typeface="Gill Sans"/>
                <a:cs typeface="Gill Sans"/>
                <a:sym typeface="Gill Sans"/>
              </a:defRPr>
            </a:lvl7pPr>
            <a:lvl8pPr indent="0" lvl="7" marL="0" algn="r">
              <a:spcBef>
                <a:spcPts val="0"/>
              </a:spcBef>
              <a:buNone/>
              <a:defRPr b="0" i="0" sz="1000" u="none" cap="none" strike="noStrike">
                <a:solidFill>
                  <a:srgbClr val="27606C"/>
                </a:solidFill>
                <a:latin typeface="Gill Sans"/>
                <a:ea typeface="Gill Sans"/>
                <a:cs typeface="Gill Sans"/>
                <a:sym typeface="Gill Sans"/>
              </a:defRPr>
            </a:lvl8pPr>
            <a:lvl9pPr indent="0" lvl="8" marL="0" algn="r">
              <a:spcBef>
                <a:spcPts val="0"/>
              </a:spcBef>
              <a:buNone/>
              <a:defRPr b="0" i="0" sz="1000" u="none" cap="none" strike="noStrike">
                <a:solidFill>
                  <a:srgbClr val="27606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tr-TR"/>
              <a:t>‹#›</a:t>
            </a:fld>
            <a:endParaRPr/>
          </a:p>
        </p:txBody>
      </p:sp>
      <p:sp>
        <p:nvSpPr>
          <p:cNvPr id="25" name="Google Shape;25;p7"/>
          <p:cNvSpPr/>
          <p:nvPr/>
        </p:nvSpPr>
        <p:spPr>
          <a:xfrm>
            <a:off x="0" y="0"/>
            <a:ext cx="212598"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7" title="left edge border"/>
          <p:cNvSpPr/>
          <p:nvPr/>
        </p:nvSpPr>
        <p:spPr>
          <a:xfrm>
            <a:off x="0" y="0"/>
            <a:ext cx="212598"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89" name="Shape 89"/>
        <p:cNvGrpSpPr/>
        <p:nvPr/>
      </p:nvGrpSpPr>
      <p:grpSpPr>
        <a:xfrm>
          <a:off x="0" y="0"/>
          <a:ext cx="0" cy="0"/>
          <a:chOff x="0" y="0"/>
          <a:chExt cx="0" cy="0"/>
        </a:xfrm>
      </p:grpSpPr>
      <p:sp>
        <p:nvSpPr>
          <p:cNvPr id="90" name="Google Shape;90;p17"/>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7"/>
          <p:cNvSpPr txBox="1"/>
          <p:nvPr>
            <p:ph idx="1" type="body"/>
          </p:nvPr>
        </p:nvSpPr>
        <p:spPr>
          <a:xfrm rot="5400000">
            <a:off x="2958833" y="265926"/>
            <a:ext cx="3593591" cy="7633742"/>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92" name="Google Shape;92;p17"/>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7"/>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7"/>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95" name="Shape 95"/>
        <p:cNvGrpSpPr/>
        <p:nvPr/>
      </p:nvGrpSpPr>
      <p:grpSpPr>
        <a:xfrm>
          <a:off x="0" y="0"/>
          <a:ext cx="0" cy="0"/>
          <a:chOff x="0" y="0"/>
          <a:chExt cx="0" cy="0"/>
        </a:xfrm>
      </p:grpSpPr>
      <p:sp>
        <p:nvSpPr>
          <p:cNvPr id="96" name="Google Shape;96;p18"/>
          <p:cNvSpPr txBox="1"/>
          <p:nvPr>
            <p:ph type="title"/>
          </p:nvPr>
        </p:nvSpPr>
        <p:spPr>
          <a:xfrm rot="5400000">
            <a:off x="4982674" y="2296623"/>
            <a:ext cx="5600404" cy="177193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8"/>
          <p:cNvSpPr txBox="1"/>
          <p:nvPr>
            <p:ph idx="1" type="body"/>
          </p:nvPr>
        </p:nvSpPr>
        <p:spPr>
          <a:xfrm rot="5400000">
            <a:off x="1047530" y="277830"/>
            <a:ext cx="5600404" cy="5809517"/>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98" name="Google Shape;98;p18"/>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8"/>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8"/>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7" name="Shape 27"/>
        <p:cNvGrpSpPr/>
        <p:nvPr/>
      </p:nvGrpSpPr>
      <p:grpSpPr>
        <a:xfrm>
          <a:off x="0" y="0"/>
          <a:ext cx="0" cy="0"/>
          <a:chOff x="0" y="0"/>
          <a:chExt cx="0" cy="0"/>
        </a:xfrm>
      </p:grpSpPr>
      <p:sp>
        <p:nvSpPr>
          <p:cNvPr id="28" name="Google Shape;28;p9"/>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9"/>
          <p:cNvSpPr txBox="1"/>
          <p:nvPr>
            <p:ph idx="1" type="body"/>
          </p:nvPr>
        </p:nvSpPr>
        <p:spPr>
          <a:xfrm>
            <a:off x="938758" y="2286002"/>
            <a:ext cx="7633742" cy="3593591"/>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30" name="Google Shape;30;p9"/>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33" name="Shape 33"/>
        <p:cNvGrpSpPr/>
        <p:nvPr/>
      </p:nvGrpSpPr>
      <p:grpSpPr>
        <a:xfrm>
          <a:off x="0" y="0"/>
          <a:ext cx="0" cy="0"/>
          <a:chOff x="0" y="0"/>
          <a:chExt cx="0" cy="0"/>
        </a:xfrm>
      </p:grpSpPr>
      <p:sp>
        <p:nvSpPr>
          <p:cNvPr id="34" name="Google Shape;34;p10"/>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0"/>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37" name="Shape 37"/>
        <p:cNvGrpSpPr/>
        <p:nvPr/>
      </p:nvGrpSpPr>
      <p:grpSpPr>
        <a:xfrm>
          <a:off x="0" y="0"/>
          <a:ext cx="0" cy="0"/>
          <a:chOff x="0" y="0"/>
          <a:chExt cx="0" cy="0"/>
        </a:xfrm>
      </p:grpSpPr>
      <p:sp>
        <p:nvSpPr>
          <p:cNvPr id="38" name="Google Shape;38;p11"/>
          <p:cNvSpPr/>
          <p:nvPr/>
        </p:nvSpPr>
        <p:spPr>
          <a:xfrm>
            <a:off x="0" y="0"/>
            <a:ext cx="2110979" cy="6858000"/>
          </a:xfrm>
          <a:custGeom>
            <a:rect b="b" l="l" r="r" t="t"/>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dk2"/>
          </a:solidFill>
          <a:ln>
            <a:noFill/>
          </a:ln>
        </p:spPr>
      </p:sp>
      <p:sp>
        <p:nvSpPr>
          <p:cNvPr id="39" name="Google Shape;39;p11"/>
          <p:cNvSpPr txBox="1"/>
          <p:nvPr>
            <p:ph type="title"/>
          </p:nvPr>
        </p:nvSpPr>
        <p:spPr>
          <a:xfrm>
            <a:off x="2432197" y="1073889"/>
            <a:ext cx="6140303" cy="40646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6300"/>
              <a:buFont typeface="Impact"/>
              <a:buNone/>
              <a:defRPr sz="63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1"/>
          <p:cNvSpPr txBox="1"/>
          <p:nvPr>
            <p:ph idx="1" type="body"/>
          </p:nvPr>
        </p:nvSpPr>
        <p:spPr>
          <a:xfrm>
            <a:off x="2432198" y="5159782"/>
            <a:ext cx="5263116" cy="95113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00"/>
              </a:spcBef>
              <a:spcAft>
                <a:spcPts val="0"/>
              </a:spcAft>
              <a:buSzPts val="1500"/>
              <a:buNone/>
              <a:defRPr b="1" i="0" sz="1500" cap="none">
                <a:solidFill>
                  <a:schemeClr val="accent1"/>
                </a:solidFill>
              </a:defRPr>
            </a:lvl1pPr>
            <a:lvl2pPr indent="-228600" lvl="1" marL="914400" algn="l">
              <a:lnSpc>
                <a:spcPct val="110000"/>
              </a:lnSpc>
              <a:spcBef>
                <a:spcPts val="700"/>
              </a:spcBef>
              <a:spcAft>
                <a:spcPts val="0"/>
              </a:spcAft>
              <a:buSzPts val="1500"/>
              <a:buNone/>
              <a:defRPr sz="1500">
                <a:solidFill>
                  <a:schemeClr val="lt1"/>
                </a:solidFill>
              </a:defRPr>
            </a:lvl2pPr>
            <a:lvl3pPr indent="-228600" lvl="2" marL="1371600" algn="l">
              <a:lnSpc>
                <a:spcPct val="110000"/>
              </a:lnSpc>
              <a:spcBef>
                <a:spcPts val="700"/>
              </a:spcBef>
              <a:spcAft>
                <a:spcPts val="0"/>
              </a:spcAft>
              <a:buSzPts val="1350"/>
              <a:buNone/>
              <a:defRPr sz="1350">
                <a:solidFill>
                  <a:schemeClr val="lt1"/>
                </a:solidFill>
              </a:defRPr>
            </a:lvl3pPr>
            <a:lvl4pPr indent="-228600" lvl="3" marL="1828800" algn="l">
              <a:lnSpc>
                <a:spcPct val="110000"/>
              </a:lnSpc>
              <a:spcBef>
                <a:spcPts val="700"/>
              </a:spcBef>
              <a:spcAft>
                <a:spcPts val="0"/>
              </a:spcAft>
              <a:buSzPts val="1200"/>
              <a:buNone/>
              <a:defRPr sz="1200">
                <a:solidFill>
                  <a:schemeClr val="lt1"/>
                </a:solidFill>
              </a:defRPr>
            </a:lvl4pPr>
            <a:lvl5pPr indent="-228600" lvl="4" marL="2286000" algn="l">
              <a:lnSpc>
                <a:spcPct val="110000"/>
              </a:lnSpc>
              <a:spcBef>
                <a:spcPts val="700"/>
              </a:spcBef>
              <a:spcAft>
                <a:spcPts val="0"/>
              </a:spcAft>
              <a:buSzPts val="1200"/>
              <a:buNone/>
              <a:defRPr sz="1200">
                <a:solidFill>
                  <a:schemeClr val="lt1"/>
                </a:solidFill>
              </a:defRPr>
            </a:lvl5pPr>
            <a:lvl6pPr indent="-228600" lvl="5" marL="2743200" algn="l">
              <a:lnSpc>
                <a:spcPct val="110000"/>
              </a:lnSpc>
              <a:spcBef>
                <a:spcPts val="700"/>
              </a:spcBef>
              <a:spcAft>
                <a:spcPts val="0"/>
              </a:spcAft>
              <a:buSzPts val="1200"/>
              <a:buNone/>
              <a:defRPr sz="1200">
                <a:solidFill>
                  <a:schemeClr val="lt1"/>
                </a:solidFill>
              </a:defRPr>
            </a:lvl6pPr>
            <a:lvl7pPr indent="-228600" lvl="6" marL="3200400" algn="l">
              <a:lnSpc>
                <a:spcPct val="110000"/>
              </a:lnSpc>
              <a:spcBef>
                <a:spcPts val="700"/>
              </a:spcBef>
              <a:spcAft>
                <a:spcPts val="0"/>
              </a:spcAft>
              <a:buSzPts val="1200"/>
              <a:buNone/>
              <a:defRPr sz="1200">
                <a:solidFill>
                  <a:schemeClr val="lt1"/>
                </a:solidFill>
              </a:defRPr>
            </a:lvl7pPr>
            <a:lvl8pPr indent="-228600" lvl="7" marL="3657600" algn="l">
              <a:lnSpc>
                <a:spcPct val="110000"/>
              </a:lnSpc>
              <a:spcBef>
                <a:spcPts val="700"/>
              </a:spcBef>
              <a:spcAft>
                <a:spcPts val="0"/>
              </a:spcAft>
              <a:buSzPts val="1200"/>
              <a:buNone/>
              <a:defRPr sz="1200">
                <a:solidFill>
                  <a:schemeClr val="lt1"/>
                </a:solidFill>
              </a:defRPr>
            </a:lvl8pPr>
            <a:lvl9pPr indent="-228600" lvl="8" marL="4114800" algn="l">
              <a:lnSpc>
                <a:spcPct val="110000"/>
              </a:lnSpc>
              <a:spcBef>
                <a:spcPts val="700"/>
              </a:spcBef>
              <a:spcAft>
                <a:spcPts val="0"/>
              </a:spcAft>
              <a:buSzPts val="1200"/>
              <a:buNone/>
              <a:defRPr sz="1200">
                <a:solidFill>
                  <a:schemeClr val="lt1"/>
                </a:solidFill>
              </a:defRPr>
            </a:lvl9pPr>
          </a:lstStyle>
          <a:p/>
        </p:txBody>
      </p:sp>
      <p:sp>
        <p:nvSpPr>
          <p:cNvPr id="41" name="Google Shape;41;p11"/>
          <p:cNvSpPr txBox="1"/>
          <p:nvPr>
            <p:ph idx="10" type="dt"/>
          </p:nvPr>
        </p:nvSpPr>
        <p:spPr>
          <a:xfrm>
            <a:off x="2427410" y="6375679"/>
            <a:ext cx="1120460"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1"/>
          <p:cNvSpPr txBox="1"/>
          <p:nvPr>
            <p:ph idx="11" type="ftr"/>
          </p:nvPr>
        </p:nvSpPr>
        <p:spPr>
          <a:xfrm>
            <a:off x="3959298"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2" type="sldNum"/>
          </p:nvPr>
        </p:nvSpPr>
        <p:spPr>
          <a:xfrm>
            <a:off x="7456825" y="6375679"/>
            <a:ext cx="1115675"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lt2"/>
                </a:solidFill>
                <a:latin typeface="Gill Sans"/>
                <a:ea typeface="Gill Sans"/>
                <a:cs typeface="Gill Sans"/>
                <a:sym typeface="Gill Sans"/>
              </a:defRPr>
            </a:lvl1pPr>
            <a:lvl2pPr indent="0" lvl="1" marL="0" algn="r">
              <a:spcBef>
                <a:spcPts val="0"/>
              </a:spcBef>
              <a:buNone/>
              <a:defRPr b="0" i="0" sz="1000" u="none" cap="none" strike="noStrike">
                <a:solidFill>
                  <a:schemeClr val="lt2"/>
                </a:solidFill>
                <a:latin typeface="Gill Sans"/>
                <a:ea typeface="Gill Sans"/>
                <a:cs typeface="Gill Sans"/>
                <a:sym typeface="Gill Sans"/>
              </a:defRPr>
            </a:lvl2pPr>
            <a:lvl3pPr indent="0" lvl="2" marL="0" algn="r">
              <a:spcBef>
                <a:spcPts val="0"/>
              </a:spcBef>
              <a:buNone/>
              <a:defRPr b="0" i="0" sz="1000" u="none" cap="none" strike="noStrike">
                <a:solidFill>
                  <a:schemeClr val="lt2"/>
                </a:solidFill>
                <a:latin typeface="Gill Sans"/>
                <a:ea typeface="Gill Sans"/>
                <a:cs typeface="Gill Sans"/>
                <a:sym typeface="Gill Sans"/>
              </a:defRPr>
            </a:lvl3pPr>
            <a:lvl4pPr indent="0" lvl="3" marL="0" algn="r">
              <a:spcBef>
                <a:spcPts val="0"/>
              </a:spcBef>
              <a:buNone/>
              <a:defRPr b="0" i="0" sz="1000" u="none" cap="none" strike="noStrike">
                <a:solidFill>
                  <a:schemeClr val="lt2"/>
                </a:solidFill>
                <a:latin typeface="Gill Sans"/>
                <a:ea typeface="Gill Sans"/>
                <a:cs typeface="Gill Sans"/>
                <a:sym typeface="Gill Sans"/>
              </a:defRPr>
            </a:lvl4pPr>
            <a:lvl5pPr indent="0" lvl="4" marL="0" algn="r">
              <a:spcBef>
                <a:spcPts val="0"/>
              </a:spcBef>
              <a:buNone/>
              <a:defRPr b="0" i="0" sz="1000" u="none" cap="none" strike="noStrike">
                <a:solidFill>
                  <a:schemeClr val="lt2"/>
                </a:solidFill>
                <a:latin typeface="Gill Sans"/>
                <a:ea typeface="Gill Sans"/>
                <a:cs typeface="Gill Sans"/>
                <a:sym typeface="Gill Sans"/>
              </a:defRPr>
            </a:lvl5pPr>
            <a:lvl6pPr indent="0" lvl="5" marL="0" algn="r">
              <a:spcBef>
                <a:spcPts val="0"/>
              </a:spcBef>
              <a:buNone/>
              <a:defRPr b="0" i="0" sz="1000" u="none" cap="none" strike="noStrike">
                <a:solidFill>
                  <a:schemeClr val="lt2"/>
                </a:solidFill>
                <a:latin typeface="Gill Sans"/>
                <a:ea typeface="Gill Sans"/>
                <a:cs typeface="Gill Sans"/>
                <a:sym typeface="Gill Sans"/>
              </a:defRPr>
            </a:lvl6pPr>
            <a:lvl7pPr indent="0" lvl="6" marL="0" algn="r">
              <a:spcBef>
                <a:spcPts val="0"/>
              </a:spcBef>
              <a:buNone/>
              <a:defRPr b="0" i="0" sz="1000" u="none" cap="none" strike="noStrike">
                <a:solidFill>
                  <a:schemeClr val="lt2"/>
                </a:solidFill>
                <a:latin typeface="Gill Sans"/>
                <a:ea typeface="Gill Sans"/>
                <a:cs typeface="Gill Sans"/>
                <a:sym typeface="Gill Sans"/>
              </a:defRPr>
            </a:lvl7pPr>
            <a:lvl8pPr indent="0" lvl="7" marL="0" algn="r">
              <a:spcBef>
                <a:spcPts val="0"/>
              </a:spcBef>
              <a:buNone/>
              <a:defRPr b="0" i="0" sz="1000" u="none" cap="none" strike="noStrike">
                <a:solidFill>
                  <a:schemeClr val="lt2"/>
                </a:solidFill>
                <a:latin typeface="Gill Sans"/>
                <a:ea typeface="Gill Sans"/>
                <a:cs typeface="Gill Sans"/>
                <a:sym typeface="Gill Sans"/>
              </a:defRPr>
            </a:lvl8pPr>
            <a:lvl9pPr indent="0" lvl="8" marL="0" algn="r">
              <a:spcBef>
                <a:spcPts val="0"/>
              </a:spcBef>
              <a:buNone/>
              <a:defRPr b="0" i="0" sz="1000" u="none" cap="none" strike="noStrike">
                <a:solidFill>
                  <a:schemeClr val="l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tr-TR"/>
              <a:t>‹#›</a:t>
            </a:fld>
            <a:endParaRPr/>
          </a:p>
        </p:txBody>
      </p:sp>
      <p:sp>
        <p:nvSpPr>
          <p:cNvPr id="44" name="Google Shape;44;p11"/>
          <p:cNvSpPr/>
          <p:nvPr/>
        </p:nvSpPr>
        <p:spPr>
          <a:xfrm>
            <a:off x="655786" y="0"/>
            <a:ext cx="1234679"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nvGrpSpPr>
          <p:cNvPr id="45" name="Google Shape;45;p11" title="left scallop shape"/>
          <p:cNvGrpSpPr/>
          <p:nvPr/>
        </p:nvGrpSpPr>
        <p:grpSpPr>
          <a:xfrm>
            <a:off x="0" y="0"/>
            <a:ext cx="2110979" cy="6858000"/>
            <a:chOff x="0" y="0"/>
            <a:chExt cx="2110979" cy="6858000"/>
          </a:xfrm>
        </p:grpSpPr>
        <p:sp>
          <p:nvSpPr>
            <p:cNvPr id="46" name="Google Shape;46;p11" title="left scallop shape"/>
            <p:cNvSpPr/>
            <p:nvPr/>
          </p:nvSpPr>
          <p:spPr>
            <a:xfrm>
              <a:off x="0" y="0"/>
              <a:ext cx="2110979" cy="6858000"/>
            </a:xfrm>
            <a:custGeom>
              <a:rect b="b" l="l" r="r" t="t"/>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47" name="Google Shape;47;p11" title="left scallop inline"/>
            <p:cNvSpPr/>
            <p:nvPr/>
          </p:nvSpPr>
          <p:spPr>
            <a:xfrm>
              <a:off x="655786" y="0"/>
              <a:ext cx="1234679"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48" name="Shape 48"/>
        <p:cNvGrpSpPr/>
        <p:nvPr/>
      </p:nvGrpSpPr>
      <p:grpSpPr>
        <a:xfrm>
          <a:off x="0" y="0"/>
          <a:ext cx="0" cy="0"/>
          <a:chOff x="0" y="0"/>
          <a:chExt cx="0" cy="0"/>
        </a:xfrm>
      </p:grpSpPr>
      <p:sp>
        <p:nvSpPr>
          <p:cNvPr id="49" name="Google Shape;49;p12"/>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2"/>
          <p:cNvSpPr txBox="1"/>
          <p:nvPr>
            <p:ph idx="1" type="body"/>
          </p:nvPr>
        </p:nvSpPr>
        <p:spPr>
          <a:xfrm>
            <a:off x="942975" y="2286000"/>
            <a:ext cx="3593592"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1" name="Google Shape;51;p12"/>
          <p:cNvSpPr txBox="1"/>
          <p:nvPr>
            <p:ph idx="2" type="body"/>
          </p:nvPr>
        </p:nvSpPr>
        <p:spPr>
          <a:xfrm>
            <a:off x="4985846" y="2286000"/>
            <a:ext cx="3593592"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2" name="Google Shape;52;p12"/>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2"/>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55" name="Shape 55"/>
        <p:cNvGrpSpPr/>
        <p:nvPr/>
      </p:nvGrpSpPr>
      <p:grpSpPr>
        <a:xfrm>
          <a:off x="0" y="0"/>
          <a:ext cx="0" cy="0"/>
          <a:chOff x="0" y="0"/>
          <a:chExt cx="0" cy="0"/>
        </a:xfrm>
      </p:grpSpPr>
      <p:sp>
        <p:nvSpPr>
          <p:cNvPr id="56" name="Google Shape;56;p13"/>
          <p:cNvSpPr txBox="1"/>
          <p:nvPr>
            <p:ph type="title"/>
          </p:nvPr>
        </p:nvSpPr>
        <p:spPr>
          <a:xfrm>
            <a:off x="942975" y="381001"/>
            <a:ext cx="7629525" cy="149351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3"/>
          <p:cNvSpPr txBox="1"/>
          <p:nvPr>
            <p:ph idx="1" type="body"/>
          </p:nvPr>
        </p:nvSpPr>
        <p:spPr>
          <a:xfrm>
            <a:off x="941832" y="2199634"/>
            <a:ext cx="361188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800"/>
              <a:buNone/>
              <a:defRPr b="1" sz="1800" cap="none">
                <a:solidFill>
                  <a:schemeClr val="dk2"/>
                </a:solidFill>
              </a:defRPr>
            </a:lvl1pPr>
            <a:lvl2pPr indent="-228600" lvl="1" marL="914400" algn="l">
              <a:lnSpc>
                <a:spcPct val="110000"/>
              </a:lnSpc>
              <a:spcBef>
                <a:spcPts val="700"/>
              </a:spcBef>
              <a:spcAft>
                <a:spcPts val="0"/>
              </a:spcAft>
              <a:buSzPts val="1500"/>
              <a:buNone/>
              <a:defRPr b="1" sz="1500"/>
            </a:lvl2pPr>
            <a:lvl3pPr indent="-228600" lvl="2" marL="1371600" algn="l">
              <a:lnSpc>
                <a:spcPct val="110000"/>
              </a:lnSpc>
              <a:spcBef>
                <a:spcPts val="700"/>
              </a:spcBef>
              <a:spcAft>
                <a:spcPts val="0"/>
              </a:spcAft>
              <a:buSzPts val="1350"/>
              <a:buNone/>
              <a:defRPr b="1" sz="1350"/>
            </a:lvl3pPr>
            <a:lvl4pPr indent="-228600" lvl="3" marL="1828800" algn="l">
              <a:lnSpc>
                <a:spcPct val="110000"/>
              </a:lnSpc>
              <a:spcBef>
                <a:spcPts val="700"/>
              </a:spcBef>
              <a:spcAft>
                <a:spcPts val="0"/>
              </a:spcAft>
              <a:buSzPts val="1200"/>
              <a:buNone/>
              <a:defRPr b="1" sz="1200"/>
            </a:lvl4pPr>
            <a:lvl5pPr indent="-228600" lvl="4" marL="2286000" algn="l">
              <a:lnSpc>
                <a:spcPct val="110000"/>
              </a:lnSpc>
              <a:spcBef>
                <a:spcPts val="700"/>
              </a:spcBef>
              <a:spcAft>
                <a:spcPts val="0"/>
              </a:spcAft>
              <a:buSzPts val="1200"/>
              <a:buNone/>
              <a:defRPr b="1" sz="1200"/>
            </a:lvl5pPr>
            <a:lvl6pPr indent="-228600" lvl="5" marL="2743200" algn="l">
              <a:lnSpc>
                <a:spcPct val="110000"/>
              </a:lnSpc>
              <a:spcBef>
                <a:spcPts val="700"/>
              </a:spcBef>
              <a:spcAft>
                <a:spcPts val="0"/>
              </a:spcAft>
              <a:buSzPts val="1200"/>
              <a:buNone/>
              <a:defRPr b="1" sz="1200"/>
            </a:lvl6pPr>
            <a:lvl7pPr indent="-228600" lvl="6" marL="3200400" algn="l">
              <a:lnSpc>
                <a:spcPct val="110000"/>
              </a:lnSpc>
              <a:spcBef>
                <a:spcPts val="700"/>
              </a:spcBef>
              <a:spcAft>
                <a:spcPts val="0"/>
              </a:spcAft>
              <a:buSzPts val="1200"/>
              <a:buNone/>
              <a:defRPr b="1" sz="1200"/>
            </a:lvl7pPr>
            <a:lvl8pPr indent="-228600" lvl="7" marL="3657600" algn="l">
              <a:lnSpc>
                <a:spcPct val="110000"/>
              </a:lnSpc>
              <a:spcBef>
                <a:spcPts val="700"/>
              </a:spcBef>
              <a:spcAft>
                <a:spcPts val="0"/>
              </a:spcAft>
              <a:buSzPts val="1200"/>
              <a:buNone/>
              <a:defRPr b="1" sz="1200"/>
            </a:lvl8pPr>
            <a:lvl9pPr indent="-228600" lvl="8" marL="4114800" algn="l">
              <a:lnSpc>
                <a:spcPct val="110000"/>
              </a:lnSpc>
              <a:spcBef>
                <a:spcPts val="700"/>
              </a:spcBef>
              <a:spcAft>
                <a:spcPts val="0"/>
              </a:spcAft>
              <a:buSzPts val="1200"/>
              <a:buNone/>
              <a:defRPr b="1" sz="1200"/>
            </a:lvl9pPr>
          </a:lstStyle>
          <a:p/>
        </p:txBody>
      </p:sp>
      <p:sp>
        <p:nvSpPr>
          <p:cNvPr id="58" name="Google Shape;58;p13"/>
          <p:cNvSpPr txBox="1"/>
          <p:nvPr>
            <p:ph idx="2" type="body"/>
          </p:nvPr>
        </p:nvSpPr>
        <p:spPr>
          <a:xfrm>
            <a:off x="941832" y="2909102"/>
            <a:ext cx="361188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9" name="Google Shape;59;p13"/>
          <p:cNvSpPr txBox="1"/>
          <p:nvPr>
            <p:ph idx="3" type="body"/>
          </p:nvPr>
        </p:nvSpPr>
        <p:spPr>
          <a:xfrm>
            <a:off x="4975398" y="2199634"/>
            <a:ext cx="361188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800"/>
              <a:buNone/>
              <a:defRPr b="1" sz="1800" cap="none">
                <a:solidFill>
                  <a:schemeClr val="dk2"/>
                </a:solidFill>
              </a:defRPr>
            </a:lvl1pPr>
            <a:lvl2pPr indent="-228600" lvl="1" marL="914400" algn="l">
              <a:lnSpc>
                <a:spcPct val="110000"/>
              </a:lnSpc>
              <a:spcBef>
                <a:spcPts val="700"/>
              </a:spcBef>
              <a:spcAft>
                <a:spcPts val="0"/>
              </a:spcAft>
              <a:buSzPts val="1500"/>
              <a:buNone/>
              <a:defRPr b="1" sz="1500"/>
            </a:lvl2pPr>
            <a:lvl3pPr indent="-228600" lvl="2" marL="1371600" algn="l">
              <a:lnSpc>
                <a:spcPct val="110000"/>
              </a:lnSpc>
              <a:spcBef>
                <a:spcPts val="700"/>
              </a:spcBef>
              <a:spcAft>
                <a:spcPts val="0"/>
              </a:spcAft>
              <a:buSzPts val="1350"/>
              <a:buNone/>
              <a:defRPr b="1" sz="1350"/>
            </a:lvl3pPr>
            <a:lvl4pPr indent="-228600" lvl="3" marL="1828800" algn="l">
              <a:lnSpc>
                <a:spcPct val="110000"/>
              </a:lnSpc>
              <a:spcBef>
                <a:spcPts val="700"/>
              </a:spcBef>
              <a:spcAft>
                <a:spcPts val="0"/>
              </a:spcAft>
              <a:buSzPts val="1200"/>
              <a:buNone/>
              <a:defRPr b="1" sz="1200"/>
            </a:lvl4pPr>
            <a:lvl5pPr indent="-228600" lvl="4" marL="2286000" algn="l">
              <a:lnSpc>
                <a:spcPct val="110000"/>
              </a:lnSpc>
              <a:spcBef>
                <a:spcPts val="700"/>
              </a:spcBef>
              <a:spcAft>
                <a:spcPts val="0"/>
              </a:spcAft>
              <a:buSzPts val="1200"/>
              <a:buNone/>
              <a:defRPr b="1" sz="1200"/>
            </a:lvl5pPr>
            <a:lvl6pPr indent="-228600" lvl="5" marL="2743200" algn="l">
              <a:lnSpc>
                <a:spcPct val="110000"/>
              </a:lnSpc>
              <a:spcBef>
                <a:spcPts val="700"/>
              </a:spcBef>
              <a:spcAft>
                <a:spcPts val="0"/>
              </a:spcAft>
              <a:buSzPts val="1200"/>
              <a:buNone/>
              <a:defRPr b="1" sz="1200"/>
            </a:lvl6pPr>
            <a:lvl7pPr indent="-228600" lvl="6" marL="3200400" algn="l">
              <a:lnSpc>
                <a:spcPct val="110000"/>
              </a:lnSpc>
              <a:spcBef>
                <a:spcPts val="700"/>
              </a:spcBef>
              <a:spcAft>
                <a:spcPts val="0"/>
              </a:spcAft>
              <a:buSzPts val="1200"/>
              <a:buNone/>
              <a:defRPr b="1" sz="1200"/>
            </a:lvl7pPr>
            <a:lvl8pPr indent="-228600" lvl="7" marL="3657600" algn="l">
              <a:lnSpc>
                <a:spcPct val="110000"/>
              </a:lnSpc>
              <a:spcBef>
                <a:spcPts val="700"/>
              </a:spcBef>
              <a:spcAft>
                <a:spcPts val="0"/>
              </a:spcAft>
              <a:buSzPts val="1200"/>
              <a:buNone/>
              <a:defRPr b="1" sz="1200"/>
            </a:lvl8pPr>
            <a:lvl9pPr indent="-228600" lvl="8" marL="4114800" algn="l">
              <a:lnSpc>
                <a:spcPct val="110000"/>
              </a:lnSpc>
              <a:spcBef>
                <a:spcPts val="700"/>
              </a:spcBef>
              <a:spcAft>
                <a:spcPts val="0"/>
              </a:spcAft>
              <a:buSzPts val="1200"/>
              <a:buNone/>
              <a:defRPr b="1" sz="1200"/>
            </a:lvl9pPr>
          </a:lstStyle>
          <a:p/>
        </p:txBody>
      </p:sp>
      <p:sp>
        <p:nvSpPr>
          <p:cNvPr id="60" name="Google Shape;60;p13"/>
          <p:cNvSpPr txBox="1"/>
          <p:nvPr>
            <p:ph idx="4" type="body"/>
          </p:nvPr>
        </p:nvSpPr>
        <p:spPr>
          <a:xfrm>
            <a:off x="4975398" y="2909102"/>
            <a:ext cx="361188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61" name="Google Shape;61;p13"/>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3"/>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64" name="Shape 64"/>
        <p:cNvGrpSpPr/>
        <p:nvPr/>
      </p:nvGrpSpPr>
      <p:grpSpPr>
        <a:xfrm>
          <a:off x="0" y="0"/>
          <a:ext cx="0" cy="0"/>
          <a:chOff x="0" y="0"/>
          <a:chExt cx="0" cy="0"/>
        </a:xfrm>
      </p:grpSpPr>
      <p:sp>
        <p:nvSpPr>
          <p:cNvPr id="65" name="Google Shape;65;p14"/>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4"/>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4"/>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4"/>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69" name="Shape 69"/>
        <p:cNvGrpSpPr/>
        <p:nvPr/>
      </p:nvGrpSpPr>
      <p:grpSpPr>
        <a:xfrm>
          <a:off x="0" y="0"/>
          <a:ext cx="0" cy="0"/>
          <a:chOff x="0" y="0"/>
          <a:chExt cx="0" cy="0"/>
        </a:xfrm>
      </p:grpSpPr>
      <p:sp>
        <p:nvSpPr>
          <p:cNvPr id="70" name="Google Shape;70;p15" title="right scallop background shape"/>
          <p:cNvSpPr/>
          <p:nvPr/>
        </p:nvSpPr>
        <p:spPr>
          <a:xfrm>
            <a:off x="5542359" y="0"/>
            <a:ext cx="3601641"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1" name="Google Shape;71;p15"/>
          <p:cNvSpPr txBox="1"/>
          <p:nvPr>
            <p:ph type="title"/>
          </p:nvPr>
        </p:nvSpPr>
        <p:spPr>
          <a:xfrm>
            <a:off x="6253414" y="457200"/>
            <a:ext cx="2319086" cy="119667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Font typeface="Gill Sans"/>
              <a:buNone/>
              <a:defRPr b="1" i="0" sz="180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5"/>
          <p:cNvSpPr txBox="1"/>
          <p:nvPr>
            <p:ph idx="1" type="body"/>
          </p:nvPr>
        </p:nvSpPr>
        <p:spPr>
          <a:xfrm>
            <a:off x="573788" y="920377"/>
            <a:ext cx="4618814" cy="4985124"/>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700"/>
              </a:spcBef>
              <a:spcAft>
                <a:spcPts val="0"/>
              </a:spcAft>
              <a:buSzPts val="2400"/>
              <a:buChar char="•"/>
              <a:defRPr sz="2400"/>
            </a:lvl1pPr>
            <a:lvl2pPr indent="-361950" lvl="1" marL="914400" algn="l">
              <a:lnSpc>
                <a:spcPct val="110000"/>
              </a:lnSpc>
              <a:spcBef>
                <a:spcPts val="700"/>
              </a:spcBef>
              <a:spcAft>
                <a:spcPts val="0"/>
              </a:spcAft>
              <a:buSzPts val="2100"/>
              <a:buChar char="–"/>
              <a:defRPr sz="2100"/>
            </a:lvl2pPr>
            <a:lvl3pPr indent="-342900" lvl="2" marL="1371600" algn="l">
              <a:lnSpc>
                <a:spcPct val="110000"/>
              </a:lnSpc>
              <a:spcBef>
                <a:spcPts val="700"/>
              </a:spcBef>
              <a:spcAft>
                <a:spcPts val="0"/>
              </a:spcAft>
              <a:buSzPts val="1800"/>
              <a:buChar char="•"/>
              <a:defRPr sz="1800"/>
            </a:lvl3pPr>
            <a:lvl4pPr indent="-323850" lvl="3" marL="1828800" algn="l">
              <a:lnSpc>
                <a:spcPct val="110000"/>
              </a:lnSpc>
              <a:spcBef>
                <a:spcPts val="700"/>
              </a:spcBef>
              <a:spcAft>
                <a:spcPts val="0"/>
              </a:spcAft>
              <a:buSzPts val="1500"/>
              <a:buChar char="–"/>
              <a:defRPr sz="1500"/>
            </a:lvl4pPr>
            <a:lvl5pPr indent="-323850" lvl="4" marL="2286000" algn="l">
              <a:lnSpc>
                <a:spcPct val="110000"/>
              </a:lnSpc>
              <a:spcBef>
                <a:spcPts val="700"/>
              </a:spcBef>
              <a:spcAft>
                <a:spcPts val="0"/>
              </a:spcAft>
              <a:buSzPts val="1500"/>
              <a:buChar char="•"/>
              <a:defRPr sz="1500"/>
            </a:lvl5pPr>
            <a:lvl6pPr indent="-323850" lvl="5" marL="2743200" algn="l">
              <a:lnSpc>
                <a:spcPct val="110000"/>
              </a:lnSpc>
              <a:spcBef>
                <a:spcPts val="700"/>
              </a:spcBef>
              <a:spcAft>
                <a:spcPts val="0"/>
              </a:spcAft>
              <a:buSzPts val="1500"/>
              <a:buChar char="–"/>
              <a:defRPr sz="1500"/>
            </a:lvl6pPr>
            <a:lvl7pPr indent="-323850" lvl="6" marL="3200400" algn="l">
              <a:lnSpc>
                <a:spcPct val="110000"/>
              </a:lnSpc>
              <a:spcBef>
                <a:spcPts val="700"/>
              </a:spcBef>
              <a:spcAft>
                <a:spcPts val="0"/>
              </a:spcAft>
              <a:buSzPts val="1500"/>
              <a:buChar char="•"/>
              <a:defRPr sz="1500"/>
            </a:lvl7pPr>
            <a:lvl8pPr indent="-323850" lvl="7" marL="3657600" algn="l">
              <a:lnSpc>
                <a:spcPct val="110000"/>
              </a:lnSpc>
              <a:spcBef>
                <a:spcPts val="700"/>
              </a:spcBef>
              <a:spcAft>
                <a:spcPts val="0"/>
              </a:spcAft>
              <a:buSzPts val="1500"/>
              <a:buChar char="–"/>
              <a:defRPr sz="1500"/>
            </a:lvl8pPr>
            <a:lvl9pPr indent="-323850" lvl="8" marL="4114800" algn="l">
              <a:lnSpc>
                <a:spcPct val="110000"/>
              </a:lnSpc>
              <a:spcBef>
                <a:spcPts val="700"/>
              </a:spcBef>
              <a:spcAft>
                <a:spcPts val="0"/>
              </a:spcAft>
              <a:buSzPts val="1500"/>
              <a:buChar char="•"/>
              <a:defRPr sz="1500"/>
            </a:lvl9pPr>
          </a:lstStyle>
          <a:p/>
        </p:txBody>
      </p:sp>
      <p:sp>
        <p:nvSpPr>
          <p:cNvPr id="73" name="Google Shape;73;p15"/>
          <p:cNvSpPr txBox="1"/>
          <p:nvPr>
            <p:ph idx="2" type="body"/>
          </p:nvPr>
        </p:nvSpPr>
        <p:spPr>
          <a:xfrm>
            <a:off x="6253414" y="1741336"/>
            <a:ext cx="2319086"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400"/>
              <a:buNone/>
              <a:defRPr sz="1400">
                <a:solidFill>
                  <a:schemeClr val="lt2"/>
                </a:solidFill>
              </a:defRPr>
            </a:lvl1pPr>
            <a:lvl2pPr indent="-228600" lvl="1" marL="914400" algn="l">
              <a:lnSpc>
                <a:spcPct val="110000"/>
              </a:lnSpc>
              <a:spcBef>
                <a:spcPts val="700"/>
              </a:spcBef>
              <a:spcAft>
                <a:spcPts val="0"/>
              </a:spcAft>
              <a:buSzPts val="1050"/>
              <a:buNone/>
              <a:defRPr sz="1050"/>
            </a:lvl2pPr>
            <a:lvl3pPr indent="-228600" lvl="2" marL="1371600" algn="l">
              <a:lnSpc>
                <a:spcPct val="110000"/>
              </a:lnSpc>
              <a:spcBef>
                <a:spcPts val="700"/>
              </a:spcBef>
              <a:spcAft>
                <a:spcPts val="0"/>
              </a:spcAft>
              <a:buSzPts val="900"/>
              <a:buNone/>
              <a:defRPr sz="900"/>
            </a:lvl3pPr>
            <a:lvl4pPr indent="-228600" lvl="3" marL="1828800" algn="l">
              <a:lnSpc>
                <a:spcPct val="110000"/>
              </a:lnSpc>
              <a:spcBef>
                <a:spcPts val="700"/>
              </a:spcBef>
              <a:spcAft>
                <a:spcPts val="0"/>
              </a:spcAft>
              <a:buSzPts val="750"/>
              <a:buNone/>
              <a:defRPr sz="750"/>
            </a:lvl4pPr>
            <a:lvl5pPr indent="-228600" lvl="4" marL="2286000" algn="l">
              <a:lnSpc>
                <a:spcPct val="110000"/>
              </a:lnSpc>
              <a:spcBef>
                <a:spcPts val="700"/>
              </a:spcBef>
              <a:spcAft>
                <a:spcPts val="0"/>
              </a:spcAft>
              <a:buSzPts val="750"/>
              <a:buNone/>
              <a:defRPr sz="750"/>
            </a:lvl5pPr>
            <a:lvl6pPr indent="-228600" lvl="5" marL="2743200" algn="l">
              <a:lnSpc>
                <a:spcPct val="110000"/>
              </a:lnSpc>
              <a:spcBef>
                <a:spcPts val="700"/>
              </a:spcBef>
              <a:spcAft>
                <a:spcPts val="0"/>
              </a:spcAft>
              <a:buSzPts val="750"/>
              <a:buNone/>
              <a:defRPr sz="750"/>
            </a:lvl6pPr>
            <a:lvl7pPr indent="-228600" lvl="6" marL="3200400" algn="l">
              <a:lnSpc>
                <a:spcPct val="110000"/>
              </a:lnSpc>
              <a:spcBef>
                <a:spcPts val="700"/>
              </a:spcBef>
              <a:spcAft>
                <a:spcPts val="0"/>
              </a:spcAft>
              <a:buSzPts val="750"/>
              <a:buNone/>
              <a:defRPr sz="750"/>
            </a:lvl7pPr>
            <a:lvl8pPr indent="-228600" lvl="7" marL="3657600" algn="l">
              <a:lnSpc>
                <a:spcPct val="110000"/>
              </a:lnSpc>
              <a:spcBef>
                <a:spcPts val="700"/>
              </a:spcBef>
              <a:spcAft>
                <a:spcPts val="0"/>
              </a:spcAft>
              <a:buSzPts val="750"/>
              <a:buNone/>
              <a:defRPr sz="750"/>
            </a:lvl8pPr>
            <a:lvl9pPr indent="-228600" lvl="8" marL="4114800" algn="l">
              <a:lnSpc>
                <a:spcPct val="110000"/>
              </a:lnSpc>
              <a:spcBef>
                <a:spcPts val="700"/>
              </a:spcBef>
              <a:spcAft>
                <a:spcPts val="0"/>
              </a:spcAft>
              <a:buSzPts val="750"/>
              <a:buNone/>
              <a:defRPr sz="750"/>
            </a:lvl9pPr>
          </a:lstStyle>
          <a:p/>
        </p:txBody>
      </p:sp>
      <p:sp>
        <p:nvSpPr>
          <p:cNvPr id="74" name="Google Shape;74;p15"/>
          <p:cNvSpPr txBox="1"/>
          <p:nvPr>
            <p:ph idx="10" type="dt"/>
          </p:nvPr>
        </p:nvSpPr>
        <p:spPr>
          <a:xfrm>
            <a:off x="573789" y="6375679"/>
            <a:ext cx="925016"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5"/>
          <p:cNvSpPr txBox="1"/>
          <p:nvPr>
            <p:ph idx="11" type="ftr"/>
          </p:nvPr>
        </p:nvSpPr>
        <p:spPr>
          <a:xfrm>
            <a:off x="1577716" y="6375679"/>
            <a:ext cx="2611634"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5"/>
          <p:cNvSpPr txBox="1"/>
          <p:nvPr>
            <p:ph idx="12" type="sldNum"/>
          </p:nvPr>
        </p:nvSpPr>
        <p:spPr>
          <a:xfrm>
            <a:off x="4268261" y="6375679"/>
            <a:ext cx="924342"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77" name="Google Shape;77;p15"/>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title="left edge border"/>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79" name="Shape 79"/>
        <p:cNvGrpSpPr/>
        <p:nvPr/>
      </p:nvGrpSpPr>
      <p:grpSpPr>
        <a:xfrm>
          <a:off x="0" y="0"/>
          <a:ext cx="0" cy="0"/>
          <a:chOff x="0" y="0"/>
          <a:chExt cx="0" cy="0"/>
        </a:xfrm>
      </p:grpSpPr>
      <p:sp>
        <p:nvSpPr>
          <p:cNvPr id="80" name="Google Shape;80;p16"/>
          <p:cNvSpPr/>
          <p:nvPr>
            <p:ph idx="2" type="pic"/>
          </p:nvPr>
        </p:nvSpPr>
        <p:spPr>
          <a:xfrm>
            <a:off x="212598" y="1"/>
            <a:ext cx="5516689" cy="6857999"/>
          </a:xfrm>
          <a:prstGeom prst="rect">
            <a:avLst/>
          </a:prstGeom>
          <a:noFill/>
          <a:ln>
            <a:noFill/>
          </a:ln>
        </p:spPr>
      </p:sp>
      <p:sp>
        <p:nvSpPr>
          <p:cNvPr id="81" name="Google Shape;81;p16" title="right scallop background shape"/>
          <p:cNvSpPr/>
          <p:nvPr/>
        </p:nvSpPr>
        <p:spPr>
          <a:xfrm>
            <a:off x="5542359" y="0"/>
            <a:ext cx="3601641"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82" name="Google Shape;82;p16"/>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type="title"/>
          </p:nvPr>
        </p:nvSpPr>
        <p:spPr>
          <a:xfrm>
            <a:off x="6253413" y="457200"/>
            <a:ext cx="2319088" cy="119667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Font typeface="Gill Sans"/>
              <a:buNone/>
              <a:defRPr b="1" i="0" sz="180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6"/>
          <p:cNvSpPr txBox="1"/>
          <p:nvPr>
            <p:ph idx="1" type="body"/>
          </p:nvPr>
        </p:nvSpPr>
        <p:spPr>
          <a:xfrm>
            <a:off x="6253413" y="1741336"/>
            <a:ext cx="2319088"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400"/>
              <a:buNone/>
              <a:defRPr sz="1400">
                <a:solidFill>
                  <a:schemeClr val="lt2"/>
                </a:solidFill>
              </a:defRPr>
            </a:lvl1pPr>
            <a:lvl2pPr indent="-228600" lvl="1" marL="914400" algn="l">
              <a:lnSpc>
                <a:spcPct val="110000"/>
              </a:lnSpc>
              <a:spcBef>
                <a:spcPts val="700"/>
              </a:spcBef>
              <a:spcAft>
                <a:spcPts val="0"/>
              </a:spcAft>
              <a:buSzPts val="1050"/>
              <a:buNone/>
              <a:defRPr sz="1050"/>
            </a:lvl2pPr>
            <a:lvl3pPr indent="-228600" lvl="2" marL="1371600" algn="l">
              <a:lnSpc>
                <a:spcPct val="110000"/>
              </a:lnSpc>
              <a:spcBef>
                <a:spcPts val="700"/>
              </a:spcBef>
              <a:spcAft>
                <a:spcPts val="0"/>
              </a:spcAft>
              <a:buSzPts val="900"/>
              <a:buNone/>
              <a:defRPr sz="900"/>
            </a:lvl3pPr>
            <a:lvl4pPr indent="-228600" lvl="3" marL="1828800" algn="l">
              <a:lnSpc>
                <a:spcPct val="110000"/>
              </a:lnSpc>
              <a:spcBef>
                <a:spcPts val="700"/>
              </a:spcBef>
              <a:spcAft>
                <a:spcPts val="0"/>
              </a:spcAft>
              <a:buSzPts val="750"/>
              <a:buNone/>
              <a:defRPr sz="750"/>
            </a:lvl4pPr>
            <a:lvl5pPr indent="-228600" lvl="4" marL="2286000" algn="l">
              <a:lnSpc>
                <a:spcPct val="110000"/>
              </a:lnSpc>
              <a:spcBef>
                <a:spcPts val="700"/>
              </a:spcBef>
              <a:spcAft>
                <a:spcPts val="0"/>
              </a:spcAft>
              <a:buSzPts val="750"/>
              <a:buNone/>
              <a:defRPr sz="750"/>
            </a:lvl5pPr>
            <a:lvl6pPr indent="-228600" lvl="5" marL="2743200" algn="l">
              <a:lnSpc>
                <a:spcPct val="110000"/>
              </a:lnSpc>
              <a:spcBef>
                <a:spcPts val="700"/>
              </a:spcBef>
              <a:spcAft>
                <a:spcPts val="0"/>
              </a:spcAft>
              <a:buSzPts val="750"/>
              <a:buNone/>
              <a:defRPr sz="750"/>
            </a:lvl6pPr>
            <a:lvl7pPr indent="-228600" lvl="6" marL="3200400" algn="l">
              <a:lnSpc>
                <a:spcPct val="110000"/>
              </a:lnSpc>
              <a:spcBef>
                <a:spcPts val="700"/>
              </a:spcBef>
              <a:spcAft>
                <a:spcPts val="0"/>
              </a:spcAft>
              <a:buSzPts val="750"/>
              <a:buNone/>
              <a:defRPr sz="750"/>
            </a:lvl7pPr>
            <a:lvl8pPr indent="-228600" lvl="7" marL="3657600" algn="l">
              <a:lnSpc>
                <a:spcPct val="110000"/>
              </a:lnSpc>
              <a:spcBef>
                <a:spcPts val="700"/>
              </a:spcBef>
              <a:spcAft>
                <a:spcPts val="0"/>
              </a:spcAft>
              <a:buSzPts val="750"/>
              <a:buNone/>
              <a:defRPr sz="750"/>
            </a:lvl8pPr>
            <a:lvl9pPr indent="-228600" lvl="8" marL="4114800" algn="l">
              <a:lnSpc>
                <a:spcPct val="110000"/>
              </a:lnSpc>
              <a:spcBef>
                <a:spcPts val="700"/>
              </a:spcBef>
              <a:spcAft>
                <a:spcPts val="0"/>
              </a:spcAft>
              <a:buSzPts val="750"/>
              <a:buNone/>
              <a:defRPr sz="750"/>
            </a:lvl9pPr>
          </a:lstStyle>
          <a:p/>
        </p:txBody>
      </p:sp>
      <p:sp>
        <p:nvSpPr>
          <p:cNvPr id="85" name="Google Shape;85;p16"/>
          <p:cNvSpPr txBox="1"/>
          <p:nvPr>
            <p:ph idx="10" type="dt"/>
          </p:nvPr>
        </p:nvSpPr>
        <p:spPr>
          <a:xfrm>
            <a:off x="574463" y="6375679"/>
            <a:ext cx="92434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6"/>
          <p:cNvSpPr txBox="1"/>
          <p:nvPr>
            <p:ph idx="11" type="ftr"/>
          </p:nvPr>
        </p:nvSpPr>
        <p:spPr>
          <a:xfrm>
            <a:off x="1577716" y="6375679"/>
            <a:ext cx="2611634"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6"/>
          <p:cNvSpPr txBox="1"/>
          <p:nvPr>
            <p:ph idx="12" type="sldNum"/>
          </p:nvPr>
        </p:nvSpPr>
        <p:spPr>
          <a:xfrm>
            <a:off x="4256153" y="6375679"/>
            <a:ext cx="947460"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88" name="Google Shape;88;p16" title="left edge border"/>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BFC"/>
            </a:gs>
            <a:gs pos="74000">
              <a:srgbClr val="B7DDE5"/>
            </a:gs>
            <a:gs pos="83000">
              <a:srgbClr val="B7DDE5"/>
            </a:gs>
            <a:gs pos="100000">
              <a:srgbClr val="CEE8EE"/>
            </a:gs>
          </a:gsLst>
          <a:lin ang="5400000" scaled="0"/>
        </a:gra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2"/>
              </a:buClr>
              <a:buSzPts val="5100"/>
              <a:buFont typeface="Impact"/>
              <a:buNone/>
              <a:defRPr b="0" i="0" sz="5100"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
          <p:cNvSpPr txBox="1"/>
          <p:nvPr>
            <p:ph idx="1" type="body"/>
          </p:nvPr>
        </p:nvSpPr>
        <p:spPr>
          <a:xfrm>
            <a:off x="938758" y="2286002"/>
            <a:ext cx="7633742" cy="3593591"/>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Gill Sans"/>
                <a:ea typeface="Gill Sans"/>
                <a:cs typeface="Gill Sans"/>
                <a:sym typeface="Gill Sans"/>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Gill Sans"/>
                <a:ea typeface="Gill Sans"/>
                <a:cs typeface="Gill Sans"/>
                <a:sym typeface="Gill Sans"/>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Gill Sans"/>
                <a:ea typeface="Gill Sans"/>
                <a:cs typeface="Gill Sans"/>
                <a:sym typeface="Gill Sans"/>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9pPr>
          </a:lstStyle>
          <a:p/>
        </p:txBody>
      </p:sp>
      <p:sp>
        <p:nvSpPr>
          <p:cNvPr id="12" name="Google Shape;12;p5"/>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5"/>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5"/>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595959"/>
                </a:solidFill>
                <a:latin typeface="Gill Sans"/>
                <a:ea typeface="Gill Sans"/>
                <a:cs typeface="Gill Sans"/>
                <a:sym typeface="Gill Sans"/>
              </a:defRPr>
            </a:lvl1pPr>
            <a:lvl2pPr indent="0" lvl="1" marL="0" marR="0" rtl="0" algn="r">
              <a:spcBef>
                <a:spcPts val="0"/>
              </a:spcBef>
              <a:buNone/>
              <a:defRPr b="0" i="0" sz="1000" u="none" cap="none" strike="noStrike">
                <a:solidFill>
                  <a:srgbClr val="595959"/>
                </a:solidFill>
                <a:latin typeface="Gill Sans"/>
                <a:ea typeface="Gill Sans"/>
                <a:cs typeface="Gill Sans"/>
                <a:sym typeface="Gill Sans"/>
              </a:defRPr>
            </a:lvl2pPr>
            <a:lvl3pPr indent="0" lvl="2" marL="0" marR="0" rtl="0" algn="r">
              <a:spcBef>
                <a:spcPts val="0"/>
              </a:spcBef>
              <a:buNone/>
              <a:defRPr b="0" i="0" sz="1000" u="none" cap="none" strike="noStrike">
                <a:solidFill>
                  <a:srgbClr val="595959"/>
                </a:solidFill>
                <a:latin typeface="Gill Sans"/>
                <a:ea typeface="Gill Sans"/>
                <a:cs typeface="Gill Sans"/>
                <a:sym typeface="Gill Sans"/>
              </a:defRPr>
            </a:lvl3pPr>
            <a:lvl4pPr indent="0" lvl="3" marL="0" marR="0" rtl="0" algn="r">
              <a:spcBef>
                <a:spcPts val="0"/>
              </a:spcBef>
              <a:buNone/>
              <a:defRPr b="0" i="0" sz="1000" u="none" cap="none" strike="noStrike">
                <a:solidFill>
                  <a:srgbClr val="595959"/>
                </a:solidFill>
                <a:latin typeface="Gill Sans"/>
                <a:ea typeface="Gill Sans"/>
                <a:cs typeface="Gill Sans"/>
                <a:sym typeface="Gill Sans"/>
              </a:defRPr>
            </a:lvl4pPr>
            <a:lvl5pPr indent="0" lvl="4" marL="0" marR="0" rtl="0" algn="r">
              <a:spcBef>
                <a:spcPts val="0"/>
              </a:spcBef>
              <a:buNone/>
              <a:defRPr b="0" i="0" sz="1000" u="none" cap="none" strike="noStrike">
                <a:solidFill>
                  <a:srgbClr val="595959"/>
                </a:solidFill>
                <a:latin typeface="Gill Sans"/>
                <a:ea typeface="Gill Sans"/>
                <a:cs typeface="Gill Sans"/>
                <a:sym typeface="Gill Sans"/>
              </a:defRPr>
            </a:lvl5pPr>
            <a:lvl6pPr indent="0" lvl="5" marL="0" marR="0" rtl="0" algn="r">
              <a:spcBef>
                <a:spcPts val="0"/>
              </a:spcBef>
              <a:buNone/>
              <a:defRPr b="0" i="0" sz="1000" u="none" cap="none" strike="noStrike">
                <a:solidFill>
                  <a:srgbClr val="595959"/>
                </a:solidFill>
                <a:latin typeface="Gill Sans"/>
                <a:ea typeface="Gill Sans"/>
                <a:cs typeface="Gill Sans"/>
                <a:sym typeface="Gill Sans"/>
              </a:defRPr>
            </a:lvl6pPr>
            <a:lvl7pPr indent="0" lvl="6" marL="0" marR="0" rtl="0" algn="r">
              <a:spcBef>
                <a:spcPts val="0"/>
              </a:spcBef>
              <a:buNone/>
              <a:defRPr b="0" i="0" sz="1000" u="none" cap="none" strike="noStrike">
                <a:solidFill>
                  <a:srgbClr val="595959"/>
                </a:solidFill>
                <a:latin typeface="Gill Sans"/>
                <a:ea typeface="Gill Sans"/>
                <a:cs typeface="Gill Sans"/>
                <a:sym typeface="Gill Sans"/>
              </a:defRPr>
            </a:lvl7pPr>
            <a:lvl8pPr indent="0" lvl="7" marL="0" marR="0" rtl="0" algn="r">
              <a:spcBef>
                <a:spcPts val="0"/>
              </a:spcBef>
              <a:buNone/>
              <a:defRPr b="0" i="0" sz="1000" u="none" cap="none" strike="noStrike">
                <a:solidFill>
                  <a:srgbClr val="595959"/>
                </a:solidFill>
                <a:latin typeface="Gill Sans"/>
                <a:ea typeface="Gill Sans"/>
                <a:cs typeface="Gill Sans"/>
                <a:sym typeface="Gill Sans"/>
              </a:defRPr>
            </a:lvl8pPr>
            <a:lvl9pPr indent="0" lvl="8" marL="0" marR="0" rtl="0" algn="r">
              <a:spcBef>
                <a:spcPts val="0"/>
              </a:spcBef>
              <a:buNone/>
              <a:defRPr b="0" i="0" sz="10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tr-TR"/>
              <a:t>‹#›</a:t>
            </a:fld>
            <a:endParaRPr/>
          </a:p>
        </p:txBody>
      </p:sp>
      <p:sp>
        <p:nvSpPr>
          <p:cNvPr id="15" name="Google Shape;15;p5"/>
          <p:cNvSpPr/>
          <p:nvPr/>
        </p:nvSpPr>
        <p:spPr>
          <a:xfrm>
            <a:off x="8931402"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5" title="right edge border"/>
          <p:cNvSpPr/>
          <p:nvPr/>
        </p:nvSpPr>
        <p:spPr>
          <a:xfrm>
            <a:off x="8931402"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5"/>
          <p:cNvSpPr/>
          <p:nvPr/>
        </p:nvSpPr>
        <p:spPr>
          <a:xfrm>
            <a:off x="1" y="0"/>
            <a:ext cx="679090" cy="6858000"/>
          </a:xfrm>
          <a:custGeom>
            <a:rect b="b" l="l" r="r" t="t"/>
            <a:pathLst>
              <a:path extrusionOk="0" h="2160" w="211">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94">
          <p15:clr>
            <a:srgbClr val="F26B43"/>
          </p15:clr>
        </p15:guide>
        <p15:guide id="2" pos="792">
          <p15:clr>
            <a:srgbClr val="F26B43"/>
          </p15:clr>
        </p15:guide>
        <p15:guide id="3" pos="7200">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jpg"/><Relationship Id="rId6" Type="http://schemas.openxmlformats.org/officeDocument/2006/relationships/image" Target="../media/image20.png"/><Relationship Id="rId7"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24.jpg"/><Relationship Id="rId6" Type="http://schemas.openxmlformats.org/officeDocument/2006/relationships/image" Target="../media/image29.png"/><Relationship Id="rId7"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7.png"/><Relationship Id="rId7"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nvSpPr>
        <p:spPr>
          <a:xfrm>
            <a:off x="1593680" y="3665157"/>
            <a:ext cx="3243369" cy="2268559"/>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None/>
            </a:pPr>
            <a:r>
              <a:rPr b="0" i="0" lang="tr-TR" sz="4200" u="none" cap="none" strike="noStrike">
                <a:solidFill>
                  <a:schemeClr val="dk1"/>
                </a:solidFill>
                <a:latin typeface="Impact"/>
                <a:ea typeface="Impact"/>
                <a:cs typeface="Impact"/>
                <a:sym typeface="Impact"/>
              </a:rPr>
              <a:t>Innovative Thinking Lab</a:t>
            </a:r>
            <a:endParaRPr/>
          </a:p>
        </p:txBody>
      </p:sp>
      <p:sp>
        <p:nvSpPr>
          <p:cNvPr id="106" name="Google Shape;106;p1"/>
          <p:cNvSpPr txBox="1"/>
          <p:nvPr>
            <p:ph idx="1" type="subTitle"/>
          </p:nvPr>
        </p:nvSpPr>
        <p:spPr>
          <a:xfrm>
            <a:off x="1593680" y="2268786"/>
            <a:ext cx="3128338" cy="1160213"/>
          </a:xfrm>
          <a:prstGeom prst="rect">
            <a:avLst/>
          </a:prstGeom>
          <a:noFill/>
          <a:ln>
            <a:noFill/>
          </a:ln>
        </p:spPr>
        <p:txBody>
          <a:bodyPr anchorCtr="0" anchor="b" bIns="45700" lIns="91425" spcFirstLastPara="1" rIns="91425" wrap="square" tIns="0">
            <a:normAutofit/>
          </a:bodyPr>
          <a:lstStyle/>
          <a:p>
            <a:pPr indent="0" lvl="0" marL="0" rtl="0" algn="ctr">
              <a:lnSpc>
                <a:spcPct val="100000"/>
              </a:lnSpc>
              <a:spcBef>
                <a:spcPts val="1000"/>
              </a:spcBef>
              <a:spcAft>
                <a:spcPts val="600"/>
              </a:spcAft>
              <a:buSzPts val="1800"/>
              <a:buNone/>
            </a:pPr>
            <a:r>
              <a:rPr lang="tr-TR" sz="1800"/>
              <a:t>                                               </a:t>
            </a:r>
            <a:endParaRPr/>
          </a:p>
        </p:txBody>
      </p:sp>
      <p:pic>
        <p:nvPicPr>
          <p:cNvPr id="107" name="Google Shape;107;p1"/>
          <p:cNvPicPr preferRelativeResize="0"/>
          <p:nvPr/>
        </p:nvPicPr>
        <p:blipFill rotWithShape="1">
          <a:blip r:embed="rId3">
            <a:alphaModFix/>
          </a:blip>
          <a:srcRect b="0" l="5342" r="0" t="0"/>
          <a:stretch/>
        </p:blipFill>
        <p:spPr>
          <a:xfrm>
            <a:off x="3582144" y="1866764"/>
            <a:ext cx="2279748" cy="14689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00a4eba218_0_584"/>
          <p:cNvSpPr txBox="1"/>
          <p:nvPr>
            <p:ph idx="1" type="body"/>
          </p:nvPr>
        </p:nvSpPr>
        <p:spPr>
          <a:xfrm>
            <a:off x="1039800" y="2340425"/>
            <a:ext cx="7331100" cy="3917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2"/>
              </a:buClr>
              <a:buSzPts val="1260"/>
              <a:buNone/>
            </a:pPr>
            <a:r>
              <a:rPr b="1" lang="tr-TR" sz="1600">
                <a:latin typeface="Times New Roman"/>
                <a:ea typeface="Times New Roman"/>
                <a:cs typeface="Times New Roman"/>
                <a:sym typeface="Times New Roman"/>
              </a:rPr>
              <a:t>Program: </a:t>
            </a:r>
            <a:r>
              <a:rPr lang="tr-TR" sz="1600">
                <a:latin typeface="Times New Roman"/>
                <a:ea typeface="Times New Roman"/>
                <a:cs typeface="Times New Roman"/>
                <a:sym typeface="Times New Roman"/>
              </a:rPr>
              <a:t>Erasmus+ Program for support education, training, youth and sport in Europe</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Project Name:</a:t>
            </a:r>
            <a:r>
              <a:rPr lang="tr-TR" sz="1600">
                <a:latin typeface="Times New Roman"/>
                <a:ea typeface="Times New Roman"/>
                <a:cs typeface="Times New Roman"/>
                <a:sym typeface="Times New Roman"/>
              </a:rPr>
              <a:t> A Virtual Museum as a Tool for Creative Advocacy for Social Inclusion</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Start Date: </a:t>
            </a:r>
            <a:r>
              <a:rPr lang="tr-TR" sz="1600">
                <a:latin typeface="Times New Roman"/>
                <a:ea typeface="Times New Roman"/>
                <a:cs typeface="Times New Roman"/>
                <a:sym typeface="Times New Roman"/>
              </a:rPr>
              <a:t>01/03/2021, 	</a:t>
            </a:r>
            <a:r>
              <a:rPr b="1" lang="tr-TR" sz="1600">
                <a:latin typeface="Times New Roman"/>
                <a:ea typeface="Times New Roman"/>
                <a:cs typeface="Times New Roman"/>
                <a:sym typeface="Times New Roman"/>
              </a:rPr>
              <a:t>Total Duration: </a:t>
            </a:r>
            <a:r>
              <a:rPr lang="tr-TR" sz="1600">
                <a:latin typeface="Times New Roman"/>
                <a:ea typeface="Times New Roman"/>
                <a:cs typeface="Times New Roman"/>
                <a:sym typeface="Times New Roman"/>
              </a:rPr>
              <a:t>12 months</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CreActive Project aims </a:t>
            </a:r>
            <a:r>
              <a:rPr lang="tr-TR" sz="1600">
                <a:latin typeface="Times New Roman"/>
                <a:ea typeface="Times New Roman"/>
                <a:cs typeface="Times New Roman"/>
                <a:sym typeface="Times New Roman"/>
              </a:rPr>
              <a:t>to engage, connect and empower youth through art and creativity, and create sustainable connections between youth workers, schools and social organizations on an European level.</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Partners: </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sz="1600">
              <a:latin typeface="Times New Roman"/>
              <a:ea typeface="Times New Roman"/>
              <a:cs typeface="Times New Roman"/>
              <a:sym typeface="Times New Roman"/>
            </a:endParaRPr>
          </a:p>
        </p:txBody>
      </p:sp>
      <p:pic>
        <p:nvPicPr>
          <p:cNvPr id="193" name="Google Shape;193;g100a4eba218_0_584"/>
          <p:cNvPicPr preferRelativeResize="0"/>
          <p:nvPr/>
        </p:nvPicPr>
        <p:blipFill rotWithShape="1">
          <a:blip r:embed="rId3">
            <a:alphaModFix/>
          </a:blip>
          <a:srcRect b="0" l="0" r="0" t="0"/>
          <a:stretch/>
        </p:blipFill>
        <p:spPr>
          <a:xfrm>
            <a:off x="3791545" y="1197865"/>
            <a:ext cx="1560909" cy="1146573"/>
          </a:xfrm>
          <a:prstGeom prst="rect">
            <a:avLst/>
          </a:prstGeom>
          <a:noFill/>
          <a:ln>
            <a:noFill/>
          </a:ln>
        </p:spPr>
      </p:pic>
      <p:pic>
        <p:nvPicPr>
          <p:cNvPr id="194" name="Google Shape;194;g100a4eba218_0_584"/>
          <p:cNvPicPr preferRelativeResize="0"/>
          <p:nvPr/>
        </p:nvPicPr>
        <p:blipFill rotWithShape="1">
          <a:blip r:embed="rId4">
            <a:alphaModFix/>
          </a:blip>
          <a:srcRect b="0" l="0" r="0" t="0"/>
          <a:stretch/>
        </p:blipFill>
        <p:spPr>
          <a:xfrm>
            <a:off x="3334973" y="5575968"/>
            <a:ext cx="804779" cy="892155"/>
          </a:xfrm>
          <a:prstGeom prst="rect">
            <a:avLst/>
          </a:prstGeom>
          <a:noFill/>
          <a:ln>
            <a:noFill/>
          </a:ln>
        </p:spPr>
      </p:pic>
      <p:pic>
        <p:nvPicPr>
          <p:cNvPr descr="      ASCDBARLEDUC" id="195" name="Google Shape;195;g100a4eba218_0_584"/>
          <p:cNvPicPr preferRelativeResize="0"/>
          <p:nvPr/>
        </p:nvPicPr>
        <p:blipFill rotWithShape="1">
          <a:blip r:embed="rId5">
            <a:alphaModFix/>
          </a:blip>
          <a:srcRect b="0" l="0" r="0" t="0"/>
          <a:stretch/>
        </p:blipFill>
        <p:spPr>
          <a:xfrm>
            <a:off x="1903206" y="5643400"/>
            <a:ext cx="822573" cy="757290"/>
          </a:xfrm>
          <a:prstGeom prst="rect">
            <a:avLst/>
          </a:prstGeom>
          <a:noFill/>
          <a:ln>
            <a:noFill/>
          </a:ln>
        </p:spPr>
      </p:pic>
      <p:pic>
        <p:nvPicPr>
          <p:cNvPr id="196" name="Google Shape;196;g100a4eba218_0_584"/>
          <p:cNvPicPr preferRelativeResize="0"/>
          <p:nvPr/>
        </p:nvPicPr>
        <p:blipFill rotWithShape="1">
          <a:blip r:embed="rId6">
            <a:alphaModFix/>
          </a:blip>
          <a:srcRect b="0" l="0" r="0" t="0"/>
          <a:stretch/>
        </p:blipFill>
        <p:spPr>
          <a:xfrm>
            <a:off x="4535568" y="5643400"/>
            <a:ext cx="979254" cy="757290"/>
          </a:xfrm>
          <a:prstGeom prst="rect">
            <a:avLst/>
          </a:prstGeom>
          <a:noFill/>
          <a:ln>
            <a:noFill/>
          </a:ln>
        </p:spPr>
      </p:pic>
      <p:pic>
        <p:nvPicPr>
          <p:cNvPr descr="Innovative Thinking Lab." id="197" name="Google Shape;197;g100a4eba218_0_584"/>
          <p:cNvPicPr preferRelativeResize="0"/>
          <p:nvPr/>
        </p:nvPicPr>
        <p:blipFill rotWithShape="1">
          <a:blip r:embed="rId7">
            <a:alphaModFix/>
          </a:blip>
          <a:srcRect b="0" l="0" r="0" t="0"/>
          <a:stretch/>
        </p:blipFill>
        <p:spPr>
          <a:xfrm>
            <a:off x="5910638" y="5682570"/>
            <a:ext cx="1175105" cy="718120"/>
          </a:xfrm>
          <a:prstGeom prst="rect">
            <a:avLst/>
          </a:prstGeom>
          <a:noFill/>
          <a:ln>
            <a:noFill/>
          </a:ln>
        </p:spPr>
      </p:pic>
      <p:sp>
        <p:nvSpPr>
          <p:cNvPr id="198" name="Google Shape;198;g100a4eba218_0_584"/>
          <p:cNvSpPr/>
          <p:nvPr/>
        </p:nvSpPr>
        <p:spPr>
          <a:xfrm>
            <a:off x="870018" y="597455"/>
            <a:ext cx="7331100" cy="457200"/>
          </a:xfrm>
          <a:prstGeom prst="rect">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Calibri"/>
                <a:ea typeface="Calibri"/>
                <a:cs typeface="Calibri"/>
                <a:sym typeface="Calibri"/>
              </a:rPr>
              <a:t>International Projects</a:t>
            </a:r>
            <a:endParaRPr b="1" i="0" sz="1800" u="none" cap="none" strike="noStrike">
              <a:solidFill>
                <a:srgbClr val="00206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00a4eba218_0_301"/>
          <p:cNvSpPr txBox="1"/>
          <p:nvPr>
            <p:ph idx="1" type="body"/>
          </p:nvPr>
        </p:nvSpPr>
        <p:spPr>
          <a:xfrm>
            <a:off x="1006185" y="1694505"/>
            <a:ext cx="7331100" cy="47517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1680"/>
              <a:buNone/>
            </a:pPr>
            <a:r>
              <a:rPr b="1" lang="tr-TR">
                <a:latin typeface="Times New Roman"/>
                <a:ea typeface="Times New Roman"/>
                <a:cs typeface="Times New Roman"/>
                <a:sym typeface="Times New Roman"/>
              </a:rPr>
              <a:t>iNSPIRE</a:t>
            </a:r>
            <a:endParaRPr b="1">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Program: </a:t>
            </a:r>
            <a:r>
              <a:rPr lang="tr-TR" sz="1600">
                <a:latin typeface="Times New Roman"/>
                <a:ea typeface="Times New Roman"/>
                <a:cs typeface="Times New Roman"/>
                <a:sym typeface="Times New Roman"/>
              </a:rPr>
              <a:t>Erasmus+ KA220-VET Cooperation partnerships in vocational education and training</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Project Name:</a:t>
            </a:r>
            <a:r>
              <a:rPr lang="tr-TR" sz="1600">
                <a:latin typeface="Times New Roman"/>
                <a:ea typeface="Times New Roman"/>
                <a:cs typeface="Times New Roman"/>
                <a:sym typeface="Times New Roman"/>
              </a:rPr>
              <a:t> Innovation for Social Entrepreneurship</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Start Date: </a:t>
            </a:r>
            <a:r>
              <a:rPr lang="tr-TR" sz="1600">
                <a:latin typeface="Times New Roman"/>
                <a:ea typeface="Times New Roman"/>
                <a:cs typeface="Times New Roman"/>
                <a:sym typeface="Times New Roman"/>
              </a:rPr>
              <a:t>01/11/2021, 	</a:t>
            </a:r>
            <a:r>
              <a:rPr b="1" lang="tr-TR" sz="1600">
                <a:latin typeface="Times New Roman"/>
                <a:ea typeface="Times New Roman"/>
                <a:cs typeface="Times New Roman"/>
                <a:sym typeface="Times New Roman"/>
              </a:rPr>
              <a:t>Total Duration: </a:t>
            </a:r>
            <a:r>
              <a:rPr lang="tr-TR" sz="1600">
                <a:latin typeface="Times New Roman"/>
                <a:ea typeface="Times New Roman"/>
                <a:cs typeface="Times New Roman"/>
                <a:sym typeface="Times New Roman"/>
              </a:rPr>
              <a:t>24 months</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iNSPIRE Project’s aim </a:t>
            </a:r>
            <a:r>
              <a:rPr lang="tr-TR" sz="1600">
                <a:latin typeface="Times New Roman"/>
                <a:ea typeface="Times New Roman"/>
                <a:cs typeface="Times New Roman"/>
                <a:sym typeface="Times New Roman"/>
              </a:rPr>
              <a:t>is to improve and reinforce the young entrepreneurs' capacity to respond to the challenges that the labor markets are facing during the COVID-19 pandemic or will face on future similar challenges. </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Partners: </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sz="1800"/>
          </a:p>
        </p:txBody>
      </p:sp>
      <p:pic>
        <p:nvPicPr>
          <p:cNvPr id="206" name="Google Shape;206;g100a4eba218_0_301"/>
          <p:cNvPicPr preferRelativeResize="0"/>
          <p:nvPr/>
        </p:nvPicPr>
        <p:blipFill rotWithShape="1">
          <a:blip r:embed="rId3">
            <a:alphaModFix/>
          </a:blip>
          <a:srcRect b="0" l="0" r="0" t="0"/>
          <a:stretch/>
        </p:blipFill>
        <p:spPr>
          <a:xfrm>
            <a:off x="1144924" y="5157999"/>
            <a:ext cx="797474" cy="804456"/>
          </a:xfrm>
          <a:prstGeom prst="rect">
            <a:avLst/>
          </a:prstGeom>
          <a:noFill/>
          <a:ln>
            <a:noFill/>
          </a:ln>
        </p:spPr>
      </p:pic>
      <p:pic>
        <p:nvPicPr>
          <p:cNvPr id="207" name="Google Shape;207;g100a4eba218_0_301"/>
          <p:cNvPicPr preferRelativeResize="0"/>
          <p:nvPr/>
        </p:nvPicPr>
        <p:blipFill rotWithShape="1">
          <a:blip r:embed="rId4">
            <a:alphaModFix/>
          </a:blip>
          <a:srcRect b="0" l="0" r="0" t="0"/>
          <a:stretch/>
        </p:blipFill>
        <p:spPr>
          <a:xfrm>
            <a:off x="3565313" y="5165675"/>
            <a:ext cx="1233543" cy="789105"/>
          </a:xfrm>
          <a:prstGeom prst="rect">
            <a:avLst/>
          </a:prstGeom>
          <a:noFill/>
          <a:ln>
            <a:noFill/>
          </a:ln>
        </p:spPr>
      </p:pic>
      <p:pic>
        <p:nvPicPr>
          <p:cNvPr descr="Workplace Innovation Logo" id="208" name="Google Shape;208;g100a4eba218_0_301"/>
          <p:cNvPicPr preferRelativeResize="0"/>
          <p:nvPr/>
        </p:nvPicPr>
        <p:blipFill rotWithShape="1">
          <a:blip r:embed="rId5">
            <a:alphaModFix/>
          </a:blip>
          <a:srcRect b="0" l="0" r="0" t="0"/>
          <a:stretch/>
        </p:blipFill>
        <p:spPr>
          <a:xfrm>
            <a:off x="2254170" y="5318362"/>
            <a:ext cx="1068466" cy="483743"/>
          </a:xfrm>
          <a:prstGeom prst="rect">
            <a:avLst/>
          </a:prstGeom>
          <a:noFill/>
          <a:ln>
            <a:noFill/>
          </a:ln>
        </p:spPr>
      </p:pic>
      <p:pic>
        <p:nvPicPr>
          <p:cNvPr id="209" name="Google Shape;209;g100a4eba218_0_301"/>
          <p:cNvPicPr preferRelativeResize="0"/>
          <p:nvPr/>
        </p:nvPicPr>
        <p:blipFill rotWithShape="1">
          <a:blip r:embed="rId6">
            <a:alphaModFix/>
          </a:blip>
          <a:srcRect b="0" l="0" r="0" t="0"/>
          <a:stretch/>
        </p:blipFill>
        <p:spPr>
          <a:xfrm>
            <a:off x="6989079" y="5239827"/>
            <a:ext cx="977847" cy="640791"/>
          </a:xfrm>
          <a:prstGeom prst="rect">
            <a:avLst/>
          </a:prstGeom>
          <a:noFill/>
          <a:ln>
            <a:noFill/>
          </a:ln>
        </p:spPr>
      </p:pic>
      <p:pic>
        <p:nvPicPr>
          <p:cNvPr descr="metin, küçük resim içeren bir resim&#10;&#10;Açıklama otomatik olarak oluşturuldu" id="210" name="Google Shape;210;g100a4eba218_0_301"/>
          <p:cNvPicPr preferRelativeResize="0"/>
          <p:nvPr/>
        </p:nvPicPr>
        <p:blipFill rotWithShape="1">
          <a:blip r:embed="rId7">
            <a:alphaModFix/>
          </a:blip>
          <a:srcRect b="0" l="0" r="0" t="0"/>
          <a:stretch/>
        </p:blipFill>
        <p:spPr>
          <a:xfrm>
            <a:off x="5124024" y="5421153"/>
            <a:ext cx="1439134" cy="278152"/>
          </a:xfrm>
          <a:prstGeom prst="rect">
            <a:avLst/>
          </a:prstGeom>
          <a:noFill/>
          <a:ln>
            <a:noFill/>
          </a:ln>
        </p:spPr>
      </p:pic>
      <p:sp>
        <p:nvSpPr>
          <p:cNvPr id="211" name="Google Shape;211;g100a4eba218_0_301"/>
          <p:cNvSpPr/>
          <p:nvPr/>
        </p:nvSpPr>
        <p:spPr>
          <a:xfrm>
            <a:off x="1006185" y="907095"/>
            <a:ext cx="7623465" cy="457200"/>
          </a:xfrm>
          <a:prstGeom prst="rect">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Times New Roman"/>
                <a:ea typeface="Times New Roman"/>
                <a:cs typeface="Times New Roman"/>
                <a:sym typeface="Times New Roman"/>
              </a:rPr>
              <a:t>International Projects</a:t>
            </a:r>
            <a:endParaRPr b="1" i="0" sz="18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00a4eba218_0_938"/>
          <p:cNvSpPr txBox="1"/>
          <p:nvPr>
            <p:ph idx="1" type="body"/>
          </p:nvPr>
        </p:nvSpPr>
        <p:spPr>
          <a:xfrm>
            <a:off x="906463" y="1717868"/>
            <a:ext cx="7331100" cy="3909300"/>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100000"/>
              </a:lnSpc>
              <a:spcBef>
                <a:spcPts val="0"/>
              </a:spcBef>
              <a:spcAft>
                <a:spcPts val="0"/>
              </a:spcAft>
              <a:buClr>
                <a:schemeClr val="dk2"/>
              </a:buClr>
              <a:buSzPts val="1260"/>
              <a:buNone/>
            </a:pPr>
            <a:r>
              <a:rPr b="1" lang="tr-TR">
                <a:latin typeface="Times New Roman"/>
                <a:ea typeface="Times New Roman"/>
                <a:cs typeface="Times New Roman"/>
                <a:sym typeface="Times New Roman"/>
              </a:rPr>
              <a:t>GREEN CARE</a:t>
            </a:r>
            <a:endParaRPr b="1">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2"/>
              </a:buClr>
              <a:buSzPts val="1260"/>
              <a:buNone/>
            </a:pPr>
            <a:r>
              <a:t/>
            </a:r>
            <a:endParaRPr b="1" sz="16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2"/>
              </a:buClr>
              <a:buSzPts val="1260"/>
              <a:buNone/>
            </a:pPr>
            <a:r>
              <a:rPr b="1" lang="tr-TR" sz="1600">
                <a:latin typeface="Times New Roman"/>
                <a:ea typeface="Times New Roman"/>
                <a:cs typeface="Times New Roman"/>
                <a:sym typeface="Times New Roman"/>
              </a:rPr>
              <a:t>Program: </a:t>
            </a:r>
            <a:r>
              <a:rPr lang="tr-TR" sz="1600">
                <a:latin typeface="Times New Roman"/>
                <a:ea typeface="Times New Roman"/>
                <a:cs typeface="Times New Roman"/>
                <a:sym typeface="Times New Roman"/>
              </a:rPr>
              <a:t>KA153-YOU - Mobility of youth workers</a:t>
            </a:r>
            <a:endParaRPr b="1" sz="16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2"/>
              </a:buClr>
              <a:buSzPts val="1260"/>
              <a:buNone/>
            </a:pPr>
            <a:r>
              <a:t/>
            </a:r>
            <a:endParaRPr b="1" sz="16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2"/>
              </a:buClr>
              <a:buSzPts val="1260"/>
              <a:buNone/>
            </a:pPr>
            <a:r>
              <a:rPr b="1" lang="tr-TR" sz="1600">
                <a:latin typeface="Times New Roman"/>
                <a:ea typeface="Times New Roman"/>
                <a:cs typeface="Times New Roman"/>
                <a:sym typeface="Times New Roman"/>
              </a:rPr>
              <a:t>Project Name:</a:t>
            </a:r>
            <a:r>
              <a:rPr lang="tr-TR" sz="1600">
                <a:latin typeface="Times New Roman"/>
                <a:ea typeface="Times New Roman"/>
                <a:cs typeface="Times New Roman"/>
                <a:sym typeface="Times New Roman"/>
              </a:rPr>
              <a:t> </a:t>
            </a:r>
            <a:r>
              <a:rPr b="1" lang="tr-TR" sz="1600">
                <a:latin typeface="Times New Roman"/>
                <a:ea typeface="Times New Roman"/>
                <a:cs typeface="Times New Roman"/>
                <a:sym typeface="Times New Roman"/>
              </a:rPr>
              <a:t> </a:t>
            </a:r>
            <a:r>
              <a:rPr lang="tr-TR" sz="1600">
                <a:latin typeface="Times New Roman"/>
                <a:ea typeface="Times New Roman"/>
                <a:cs typeface="Times New Roman"/>
                <a:sym typeface="Times New Roman"/>
              </a:rPr>
              <a:t>Promoting Mental Wellbeing of Youth People</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Start Date: </a:t>
            </a:r>
            <a:r>
              <a:rPr lang="tr-TR" sz="1600">
                <a:latin typeface="Times New Roman"/>
                <a:ea typeface="Times New Roman"/>
                <a:cs typeface="Times New Roman"/>
                <a:sym typeface="Times New Roman"/>
              </a:rPr>
              <a:t>01/08/2021, 	</a:t>
            </a:r>
            <a:r>
              <a:rPr b="1" lang="tr-TR" sz="1600">
                <a:latin typeface="Times New Roman"/>
                <a:ea typeface="Times New Roman"/>
                <a:cs typeface="Times New Roman"/>
                <a:sym typeface="Times New Roman"/>
              </a:rPr>
              <a:t>Total Duration: </a:t>
            </a:r>
            <a:r>
              <a:rPr lang="tr-TR" sz="1600">
                <a:latin typeface="Times New Roman"/>
                <a:ea typeface="Times New Roman"/>
                <a:cs typeface="Times New Roman"/>
                <a:sym typeface="Times New Roman"/>
              </a:rPr>
              <a:t>12 months</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sz="1600">
              <a:latin typeface="Times New Roman"/>
              <a:ea typeface="Times New Roman"/>
              <a:cs typeface="Times New Roman"/>
              <a:sym typeface="Times New Roman"/>
            </a:endParaRPr>
          </a:p>
          <a:p>
            <a:pPr indent="0" lvl="0" marL="0" rtl="0" algn="l">
              <a:lnSpc>
                <a:spcPct val="110000"/>
              </a:lnSpc>
              <a:spcBef>
                <a:spcPts val="0"/>
              </a:spcBef>
              <a:spcAft>
                <a:spcPts val="0"/>
              </a:spcAft>
              <a:buClr>
                <a:schemeClr val="dk1"/>
              </a:buClr>
              <a:buSzPts val="1650"/>
              <a:buNone/>
            </a:pPr>
            <a:r>
              <a:rPr b="1" lang="tr-TR" sz="1600">
                <a:latin typeface="Times New Roman"/>
                <a:ea typeface="Times New Roman"/>
                <a:cs typeface="Times New Roman"/>
                <a:sym typeface="Times New Roman"/>
              </a:rPr>
              <a:t>Green Care: Promoting Mental Wellbeing of Youth People</a:t>
            </a:r>
            <a:r>
              <a:rPr lang="tr-TR" sz="1600">
                <a:solidFill>
                  <a:srgbClr val="000000"/>
                </a:solidFill>
                <a:latin typeface="Times New Roman"/>
                <a:ea typeface="Times New Roman"/>
                <a:cs typeface="Times New Roman"/>
                <a:sym typeface="Times New Roman"/>
              </a:rPr>
              <a:t>’s aim is to is to build the capacity of youth workers to promote mental wellbeing of marginalised young people through the valorisation of local natural resources and the evolution of youth work systems.</a:t>
            </a:r>
            <a:endParaRPr sz="1600">
              <a:solidFill>
                <a:srgbClr val="000000"/>
              </a:solidFill>
              <a:latin typeface="Times New Roman"/>
              <a:ea typeface="Times New Roman"/>
              <a:cs typeface="Times New Roman"/>
              <a:sym typeface="Times New Roman"/>
            </a:endParaRPr>
          </a:p>
          <a:p>
            <a:pPr indent="0" lvl="0" marL="0" rtl="0" algn="l">
              <a:lnSpc>
                <a:spcPct val="110000"/>
              </a:lnSpc>
              <a:spcBef>
                <a:spcPts val="0"/>
              </a:spcBef>
              <a:spcAft>
                <a:spcPts val="0"/>
              </a:spcAft>
              <a:buClr>
                <a:schemeClr val="dk1"/>
              </a:buClr>
              <a:buSzPts val="1650"/>
              <a:buNone/>
            </a:pPr>
            <a:r>
              <a:t/>
            </a:r>
            <a:endParaRPr sz="1600">
              <a:solidFill>
                <a:srgbClr val="000000"/>
              </a:solidFill>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Partners: </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sz="1800"/>
          </a:p>
        </p:txBody>
      </p:sp>
      <p:sp>
        <p:nvSpPr>
          <p:cNvPr id="219" name="Google Shape;219;g100a4eba218_0_938"/>
          <p:cNvSpPr/>
          <p:nvPr/>
        </p:nvSpPr>
        <p:spPr>
          <a:xfrm>
            <a:off x="906463" y="860017"/>
            <a:ext cx="7331100" cy="457200"/>
          </a:xfrm>
          <a:prstGeom prst="rect">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Times New Roman"/>
                <a:ea typeface="Times New Roman"/>
                <a:cs typeface="Times New Roman"/>
                <a:sym typeface="Times New Roman"/>
              </a:rPr>
              <a:t>International Projects</a:t>
            </a:r>
            <a:endParaRPr b="1" i="0" sz="1800" u="none" cap="none" strike="noStrike">
              <a:solidFill>
                <a:srgbClr val="002060"/>
              </a:solidFill>
              <a:latin typeface="Times New Roman"/>
              <a:ea typeface="Times New Roman"/>
              <a:cs typeface="Times New Roman"/>
              <a:sym typeface="Times New Roman"/>
            </a:endParaRPr>
          </a:p>
        </p:txBody>
      </p:sp>
      <p:pic>
        <p:nvPicPr>
          <p:cNvPr descr="      ASCDBARLEDUC" id="220" name="Google Shape;220;g100a4eba218_0_938"/>
          <p:cNvPicPr preferRelativeResize="0"/>
          <p:nvPr/>
        </p:nvPicPr>
        <p:blipFill rotWithShape="1">
          <a:blip r:embed="rId3">
            <a:alphaModFix/>
          </a:blip>
          <a:srcRect b="0" l="0" r="0" t="0"/>
          <a:stretch/>
        </p:blipFill>
        <p:spPr>
          <a:xfrm>
            <a:off x="1257300" y="5268324"/>
            <a:ext cx="1057600" cy="973663"/>
          </a:xfrm>
          <a:prstGeom prst="rect">
            <a:avLst/>
          </a:prstGeom>
          <a:noFill/>
          <a:ln>
            <a:noFill/>
          </a:ln>
        </p:spPr>
      </p:pic>
      <p:pic>
        <p:nvPicPr>
          <p:cNvPr descr="Innovative Thinking Lab." id="221" name="Google Shape;221;g100a4eba218_0_938"/>
          <p:cNvPicPr preferRelativeResize="0"/>
          <p:nvPr/>
        </p:nvPicPr>
        <p:blipFill rotWithShape="1">
          <a:blip r:embed="rId4">
            <a:alphaModFix/>
          </a:blip>
          <a:srcRect b="0" l="0" r="0" t="0"/>
          <a:stretch/>
        </p:blipFill>
        <p:spPr>
          <a:xfrm>
            <a:off x="6565339" y="5268325"/>
            <a:ext cx="1593286" cy="973675"/>
          </a:xfrm>
          <a:prstGeom prst="rect">
            <a:avLst/>
          </a:prstGeom>
          <a:noFill/>
          <a:ln>
            <a:noFill/>
          </a:ln>
        </p:spPr>
      </p:pic>
      <p:pic>
        <p:nvPicPr>
          <p:cNvPr id="222" name="Google Shape;222;g100a4eba218_0_938"/>
          <p:cNvPicPr preferRelativeResize="0"/>
          <p:nvPr/>
        </p:nvPicPr>
        <p:blipFill rotWithShape="1">
          <a:blip r:embed="rId5">
            <a:alphaModFix/>
          </a:blip>
          <a:srcRect b="0" l="0" r="0" t="0"/>
          <a:stretch/>
        </p:blipFill>
        <p:spPr>
          <a:xfrm>
            <a:off x="2553325" y="5268325"/>
            <a:ext cx="1057600" cy="1015650"/>
          </a:xfrm>
          <a:prstGeom prst="rect">
            <a:avLst/>
          </a:prstGeom>
          <a:noFill/>
          <a:ln>
            <a:noFill/>
          </a:ln>
        </p:spPr>
      </p:pic>
      <p:pic>
        <p:nvPicPr>
          <p:cNvPr id="223" name="Google Shape;223;g100a4eba218_0_938"/>
          <p:cNvPicPr preferRelativeResize="0"/>
          <p:nvPr/>
        </p:nvPicPr>
        <p:blipFill rotWithShape="1">
          <a:blip r:embed="rId6">
            <a:alphaModFix/>
          </a:blip>
          <a:srcRect b="0" l="0" r="0" t="0"/>
          <a:stretch/>
        </p:blipFill>
        <p:spPr>
          <a:xfrm>
            <a:off x="3849350" y="5268325"/>
            <a:ext cx="1057600" cy="1015650"/>
          </a:xfrm>
          <a:prstGeom prst="rect">
            <a:avLst/>
          </a:prstGeom>
          <a:noFill/>
          <a:ln>
            <a:noFill/>
          </a:ln>
        </p:spPr>
      </p:pic>
      <p:pic>
        <p:nvPicPr>
          <p:cNvPr id="224" name="Google Shape;224;g100a4eba218_0_938"/>
          <p:cNvPicPr preferRelativeResize="0"/>
          <p:nvPr/>
        </p:nvPicPr>
        <p:blipFill rotWithShape="1">
          <a:blip r:embed="rId7">
            <a:alphaModFix/>
          </a:blip>
          <a:srcRect b="0" l="0" r="0" t="0"/>
          <a:stretch/>
        </p:blipFill>
        <p:spPr>
          <a:xfrm>
            <a:off x="5240375" y="5247338"/>
            <a:ext cx="1057600" cy="1015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29" name="Shape 229"/>
        <p:cNvGrpSpPr/>
        <p:nvPr/>
      </p:nvGrpSpPr>
      <p:grpSpPr>
        <a:xfrm>
          <a:off x="0" y="0"/>
          <a:ext cx="0" cy="0"/>
          <a:chOff x="0" y="0"/>
          <a:chExt cx="0" cy="0"/>
        </a:xfrm>
      </p:grpSpPr>
      <p:sp>
        <p:nvSpPr>
          <p:cNvPr id="230" name="Google Shape;230;gf8e29b9336_0_14"/>
          <p:cNvSpPr/>
          <p:nvPr/>
        </p:nvSpPr>
        <p:spPr>
          <a:xfrm>
            <a:off x="2667762" y="630936"/>
            <a:ext cx="3926681" cy="5229225"/>
          </a:xfrm>
          <a:custGeom>
            <a:rect b="b" l="l" r="r" t="t"/>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231" name="Google Shape;231;gf8e29b9336_0_14"/>
          <p:cNvSpPr/>
          <p:nvPr/>
        </p:nvSpPr>
        <p:spPr>
          <a:xfrm>
            <a:off x="0" y="0"/>
            <a:ext cx="212598"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f8e29b9336_0_14"/>
          <p:cNvSpPr/>
          <p:nvPr/>
        </p:nvSpPr>
        <p:spPr>
          <a:xfrm>
            <a:off x="0" y="0"/>
            <a:ext cx="9143999"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descr="Beyaz ampuller ve öne çıkan tek bir sarı ampul" id="233" name="Google Shape;233;gf8e29b9336_0_14"/>
          <p:cNvPicPr preferRelativeResize="0"/>
          <p:nvPr/>
        </p:nvPicPr>
        <p:blipFill rotWithShape="1">
          <a:blip r:embed="rId3">
            <a:alphaModFix/>
          </a:blip>
          <a:srcRect b="-1" l="47403" r="24644" t="0"/>
          <a:stretch/>
        </p:blipFill>
        <p:spPr>
          <a:xfrm>
            <a:off x="6272207" y="10"/>
            <a:ext cx="2871793" cy="6857990"/>
          </a:xfrm>
          <a:prstGeom prst="rect">
            <a:avLst/>
          </a:prstGeom>
          <a:noFill/>
          <a:ln>
            <a:noFill/>
          </a:ln>
        </p:spPr>
      </p:pic>
      <p:sp>
        <p:nvSpPr>
          <p:cNvPr id="234" name="Google Shape;234;gf8e29b9336_0_14"/>
          <p:cNvSpPr/>
          <p:nvPr/>
        </p:nvSpPr>
        <p:spPr>
          <a:xfrm flipH="1">
            <a:off x="1" y="0"/>
            <a:ext cx="7355877" cy="6858000"/>
          </a:xfrm>
          <a:custGeom>
            <a:rect b="b" l="l" r="r" t="t"/>
            <a:pathLst>
              <a:path extrusionOk="0" h="6858000" w="9807836">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a:noFill/>
          </a:ln>
        </p:spPr>
      </p:sp>
      <p:sp>
        <p:nvSpPr>
          <p:cNvPr id="235" name="Google Shape;235;gf8e29b9336_0_14"/>
          <p:cNvSpPr txBox="1"/>
          <p:nvPr>
            <p:ph type="title"/>
          </p:nvPr>
        </p:nvSpPr>
        <p:spPr>
          <a:xfrm>
            <a:off x="408300" y="1098400"/>
            <a:ext cx="6035400" cy="4395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Impact"/>
              <a:buNone/>
            </a:pPr>
            <a:r>
              <a:rPr b="1" lang="tr-TR" sz="8500">
                <a:latin typeface="Times New Roman"/>
                <a:ea typeface="Times New Roman"/>
                <a:cs typeface="Times New Roman"/>
                <a:sym typeface="Times New Roman"/>
              </a:rPr>
              <a:t>THANK YOU FOR LISTENING!</a:t>
            </a:r>
            <a:endParaRPr b="1">
              <a:latin typeface="Times New Roman"/>
              <a:ea typeface="Times New Roman"/>
              <a:cs typeface="Times New Roman"/>
              <a:sym typeface="Times New Roman"/>
            </a:endParaRPr>
          </a:p>
        </p:txBody>
      </p:sp>
      <p:sp>
        <p:nvSpPr>
          <p:cNvPr id="236" name="Google Shape;236;gf8e29b9336_0_14"/>
          <p:cNvSpPr/>
          <p:nvPr/>
        </p:nvSpPr>
        <p:spPr>
          <a:xfrm>
            <a:off x="0" y="0"/>
            <a:ext cx="212598"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f8e29b9336_0_14"/>
          <p:cNvSpPr/>
          <p:nvPr/>
        </p:nvSpPr>
        <p:spPr>
          <a:xfrm flipH="1">
            <a:off x="6324795" y="0"/>
            <a:ext cx="1234679"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lt2"/>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35"/>
                                        </p:tgtEl>
                                        <p:attrNameLst>
                                          <p:attrName>style.visibility</p:attrName>
                                        </p:attrNameLst>
                                      </p:cBhvr>
                                      <p:to>
                                        <p:strVal val="visible"/>
                                      </p:to>
                                    </p:set>
                                    <p:animEffect filter="fade" transition="in">
                                      <p:cBhvr>
                                        <p:cTn dur="4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BFC"/>
            </a:gs>
            <a:gs pos="74000">
              <a:srgbClr val="B7DDE5"/>
            </a:gs>
            <a:gs pos="83000">
              <a:srgbClr val="B7DDE5"/>
            </a:gs>
            <a:gs pos="100000">
              <a:srgbClr val="CEE8EE"/>
            </a:gs>
          </a:gsLst>
          <a:lin ang="5400000" scaled="0"/>
        </a:gradFill>
      </p:bgPr>
    </p:bg>
    <p:spTree>
      <p:nvGrpSpPr>
        <p:cNvPr id="111" name="Shape 111"/>
        <p:cNvGrpSpPr/>
        <p:nvPr/>
      </p:nvGrpSpPr>
      <p:grpSpPr>
        <a:xfrm>
          <a:off x="0" y="0"/>
          <a:ext cx="0" cy="0"/>
          <a:chOff x="0" y="0"/>
          <a:chExt cx="0" cy="0"/>
        </a:xfrm>
      </p:grpSpPr>
      <p:sp>
        <p:nvSpPr>
          <p:cNvPr id="112" name="Google Shape;112;p2"/>
          <p:cNvSpPr txBox="1"/>
          <p:nvPr>
            <p:ph idx="1" type="body"/>
          </p:nvPr>
        </p:nvSpPr>
        <p:spPr>
          <a:xfrm>
            <a:off x="989913" y="2081403"/>
            <a:ext cx="4511923" cy="269519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70"/>
              </a:spcBef>
              <a:spcAft>
                <a:spcPts val="0"/>
              </a:spcAft>
              <a:buClr>
                <a:schemeClr val="dk1"/>
              </a:buClr>
              <a:buSzPts val="2000"/>
              <a:buNone/>
            </a:pPr>
            <a:r>
              <a:rPr b="1" lang="tr-TR">
                <a:latin typeface="Times New Roman"/>
                <a:ea typeface="Times New Roman"/>
                <a:cs typeface="Times New Roman"/>
                <a:sym typeface="Times New Roman"/>
              </a:rPr>
              <a:t>Innovative Thinking Lab. was founded with the aim of supporting the creation of ecosystems in the "existence" and development processes of individuals and communities in the globalizing world and to create an innovative effect on thought systems.</a:t>
            </a:r>
            <a:endParaRPr>
              <a:latin typeface="Times New Roman"/>
              <a:ea typeface="Times New Roman"/>
              <a:cs typeface="Times New Roman"/>
              <a:sym typeface="Times New Roman"/>
            </a:endParaRPr>
          </a:p>
        </p:txBody>
      </p:sp>
      <p:pic>
        <p:nvPicPr>
          <p:cNvPr id="113" name="Google Shape;113;p2"/>
          <p:cNvPicPr preferRelativeResize="0"/>
          <p:nvPr/>
        </p:nvPicPr>
        <p:blipFill rotWithShape="1">
          <a:blip r:embed="rId3">
            <a:alphaModFix/>
          </a:blip>
          <a:srcRect b="-3" l="0" r="-3" t="121"/>
          <a:stretch/>
        </p:blipFill>
        <p:spPr>
          <a:xfrm>
            <a:off x="5898126" y="857250"/>
            <a:ext cx="2515594" cy="2459531"/>
          </a:xfrm>
          <a:custGeom>
            <a:rect b="b" l="l" r="r" t="t"/>
            <a:pathLst>
              <a:path extrusionOk="0" h="2205387" w="2208067">
                <a:moveTo>
                  <a:pt x="1104034" y="0"/>
                </a:moveTo>
                <a:lnTo>
                  <a:pt x="1125458" y="2008"/>
                </a:lnTo>
                <a:lnTo>
                  <a:pt x="1146213" y="7364"/>
                </a:lnTo>
                <a:lnTo>
                  <a:pt x="1166298" y="15399"/>
                </a:lnTo>
                <a:lnTo>
                  <a:pt x="1187053" y="25441"/>
                </a:lnTo>
                <a:lnTo>
                  <a:pt x="1206470" y="36823"/>
                </a:lnTo>
                <a:lnTo>
                  <a:pt x="1226555" y="48875"/>
                </a:lnTo>
                <a:lnTo>
                  <a:pt x="1246641" y="59586"/>
                </a:lnTo>
                <a:lnTo>
                  <a:pt x="1266726" y="70298"/>
                </a:lnTo>
                <a:lnTo>
                  <a:pt x="1286811" y="78332"/>
                </a:lnTo>
                <a:lnTo>
                  <a:pt x="1307567" y="83689"/>
                </a:lnTo>
                <a:lnTo>
                  <a:pt x="1328322" y="86367"/>
                </a:lnTo>
                <a:lnTo>
                  <a:pt x="1350416" y="86367"/>
                </a:lnTo>
                <a:lnTo>
                  <a:pt x="1373180" y="85029"/>
                </a:lnTo>
                <a:lnTo>
                  <a:pt x="1395942" y="82350"/>
                </a:lnTo>
                <a:lnTo>
                  <a:pt x="1418706" y="79003"/>
                </a:lnTo>
                <a:lnTo>
                  <a:pt x="1441471" y="76324"/>
                </a:lnTo>
                <a:lnTo>
                  <a:pt x="1464234" y="74315"/>
                </a:lnTo>
                <a:lnTo>
                  <a:pt x="1485659" y="74985"/>
                </a:lnTo>
                <a:lnTo>
                  <a:pt x="1506414" y="77664"/>
                </a:lnTo>
                <a:lnTo>
                  <a:pt x="1526499" y="83689"/>
                </a:lnTo>
                <a:lnTo>
                  <a:pt x="1543237" y="92393"/>
                </a:lnTo>
                <a:lnTo>
                  <a:pt x="1559305" y="103775"/>
                </a:lnTo>
                <a:lnTo>
                  <a:pt x="1573365" y="117165"/>
                </a:lnTo>
                <a:lnTo>
                  <a:pt x="1587426" y="132563"/>
                </a:lnTo>
                <a:lnTo>
                  <a:pt x="1600146" y="148632"/>
                </a:lnTo>
                <a:lnTo>
                  <a:pt x="1612866" y="165370"/>
                </a:lnTo>
                <a:lnTo>
                  <a:pt x="1625587" y="182108"/>
                </a:lnTo>
                <a:lnTo>
                  <a:pt x="1638308" y="198177"/>
                </a:lnTo>
                <a:lnTo>
                  <a:pt x="1651699" y="213575"/>
                </a:lnTo>
                <a:lnTo>
                  <a:pt x="1667097" y="226966"/>
                </a:lnTo>
                <a:lnTo>
                  <a:pt x="1681826" y="239018"/>
                </a:lnTo>
                <a:lnTo>
                  <a:pt x="1698565" y="248390"/>
                </a:lnTo>
                <a:lnTo>
                  <a:pt x="1716642" y="256425"/>
                </a:lnTo>
                <a:lnTo>
                  <a:pt x="1736058" y="263119"/>
                </a:lnTo>
                <a:lnTo>
                  <a:pt x="1756144" y="269145"/>
                </a:lnTo>
                <a:lnTo>
                  <a:pt x="1776228" y="274501"/>
                </a:lnTo>
                <a:lnTo>
                  <a:pt x="1796984" y="279857"/>
                </a:lnTo>
                <a:lnTo>
                  <a:pt x="1816399" y="285883"/>
                </a:lnTo>
                <a:lnTo>
                  <a:pt x="1835816" y="292578"/>
                </a:lnTo>
                <a:lnTo>
                  <a:pt x="1853892" y="300613"/>
                </a:lnTo>
                <a:lnTo>
                  <a:pt x="1869960" y="310655"/>
                </a:lnTo>
                <a:lnTo>
                  <a:pt x="1884691" y="322706"/>
                </a:lnTo>
                <a:lnTo>
                  <a:pt x="1896741" y="337436"/>
                </a:lnTo>
                <a:lnTo>
                  <a:pt x="1906785" y="353504"/>
                </a:lnTo>
                <a:lnTo>
                  <a:pt x="1914819" y="371581"/>
                </a:lnTo>
                <a:lnTo>
                  <a:pt x="1921514" y="390998"/>
                </a:lnTo>
                <a:lnTo>
                  <a:pt x="1927540" y="410413"/>
                </a:lnTo>
                <a:lnTo>
                  <a:pt x="1932896" y="431169"/>
                </a:lnTo>
                <a:lnTo>
                  <a:pt x="1938252" y="451253"/>
                </a:lnTo>
                <a:lnTo>
                  <a:pt x="1944278" y="471339"/>
                </a:lnTo>
                <a:lnTo>
                  <a:pt x="1950972" y="490756"/>
                </a:lnTo>
                <a:lnTo>
                  <a:pt x="1959007" y="508832"/>
                </a:lnTo>
                <a:lnTo>
                  <a:pt x="1968380" y="525570"/>
                </a:lnTo>
                <a:lnTo>
                  <a:pt x="1980431" y="540300"/>
                </a:lnTo>
                <a:lnTo>
                  <a:pt x="1993822" y="555699"/>
                </a:lnTo>
                <a:lnTo>
                  <a:pt x="2009221" y="569088"/>
                </a:lnTo>
                <a:lnTo>
                  <a:pt x="2025959" y="581810"/>
                </a:lnTo>
                <a:lnTo>
                  <a:pt x="2042697" y="594531"/>
                </a:lnTo>
                <a:lnTo>
                  <a:pt x="2059434" y="607251"/>
                </a:lnTo>
                <a:lnTo>
                  <a:pt x="2075502" y="619972"/>
                </a:lnTo>
                <a:lnTo>
                  <a:pt x="2090901" y="634032"/>
                </a:lnTo>
                <a:lnTo>
                  <a:pt x="2104293" y="648092"/>
                </a:lnTo>
                <a:lnTo>
                  <a:pt x="2115673" y="664160"/>
                </a:lnTo>
                <a:lnTo>
                  <a:pt x="2124377" y="680898"/>
                </a:lnTo>
                <a:lnTo>
                  <a:pt x="2130403" y="700983"/>
                </a:lnTo>
                <a:lnTo>
                  <a:pt x="2133081" y="721738"/>
                </a:lnTo>
                <a:lnTo>
                  <a:pt x="2133751" y="743163"/>
                </a:lnTo>
                <a:lnTo>
                  <a:pt x="2131741" y="765926"/>
                </a:lnTo>
                <a:lnTo>
                  <a:pt x="2129065" y="788690"/>
                </a:lnTo>
                <a:lnTo>
                  <a:pt x="2125717" y="811455"/>
                </a:lnTo>
                <a:lnTo>
                  <a:pt x="2123039" y="834217"/>
                </a:lnTo>
                <a:lnTo>
                  <a:pt x="2121699" y="856981"/>
                </a:lnTo>
                <a:lnTo>
                  <a:pt x="2121699" y="879075"/>
                </a:lnTo>
                <a:lnTo>
                  <a:pt x="2124377" y="899830"/>
                </a:lnTo>
                <a:lnTo>
                  <a:pt x="2129733" y="920585"/>
                </a:lnTo>
                <a:lnTo>
                  <a:pt x="2137767" y="940001"/>
                </a:lnTo>
                <a:lnTo>
                  <a:pt x="2147811" y="960086"/>
                </a:lnTo>
                <a:lnTo>
                  <a:pt x="2159193" y="980172"/>
                </a:lnTo>
                <a:lnTo>
                  <a:pt x="2171243" y="1000258"/>
                </a:lnTo>
                <a:lnTo>
                  <a:pt x="2182625" y="1019674"/>
                </a:lnTo>
                <a:lnTo>
                  <a:pt x="2192669" y="1040429"/>
                </a:lnTo>
                <a:lnTo>
                  <a:pt x="2200702" y="1060514"/>
                </a:lnTo>
                <a:lnTo>
                  <a:pt x="2206059" y="1081269"/>
                </a:lnTo>
                <a:lnTo>
                  <a:pt x="2208067" y="1102693"/>
                </a:lnTo>
                <a:lnTo>
                  <a:pt x="2206059" y="1124117"/>
                </a:lnTo>
                <a:lnTo>
                  <a:pt x="2200702" y="1144872"/>
                </a:lnTo>
                <a:lnTo>
                  <a:pt x="2192669" y="1164959"/>
                </a:lnTo>
                <a:lnTo>
                  <a:pt x="2182625" y="1185713"/>
                </a:lnTo>
                <a:lnTo>
                  <a:pt x="2171243" y="1205130"/>
                </a:lnTo>
                <a:lnTo>
                  <a:pt x="2159193" y="1225216"/>
                </a:lnTo>
                <a:lnTo>
                  <a:pt x="2147811" y="1245301"/>
                </a:lnTo>
                <a:lnTo>
                  <a:pt x="2137767" y="1265386"/>
                </a:lnTo>
                <a:lnTo>
                  <a:pt x="2129733" y="1284802"/>
                </a:lnTo>
                <a:lnTo>
                  <a:pt x="2124377" y="1305558"/>
                </a:lnTo>
                <a:lnTo>
                  <a:pt x="2121699" y="1326312"/>
                </a:lnTo>
                <a:lnTo>
                  <a:pt x="2121699" y="1348406"/>
                </a:lnTo>
                <a:lnTo>
                  <a:pt x="2123039" y="1371169"/>
                </a:lnTo>
                <a:lnTo>
                  <a:pt x="2125717" y="1393933"/>
                </a:lnTo>
                <a:lnTo>
                  <a:pt x="2129065" y="1416697"/>
                </a:lnTo>
                <a:lnTo>
                  <a:pt x="2131741" y="1439461"/>
                </a:lnTo>
                <a:lnTo>
                  <a:pt x="2133751" y="1462224"/>
                </a:lnTo>
                <a:lnTo>
                  <a:pt x="2133081" y="1483649"/>
                </a:lnTo>
                <a:lnTo>
                  <a:pt x="2130403" y="1504404"/>
                </a:lnTo>
                <a:lnTo>
                  <a:pt x="2124377" y="1524489"/>
                </a:lnTo>
                <a:lnTo>
                  <a:pt x="2115673" y="1541227"/>
                </a:lnTo>
                <a:lnTo>
                  <a:pt x="2104293" y="1557295"/>
                </a:lnTo>
                <a:lnTo>
                  <a:pt x="2090901" y="1571355"/>
                </a:lnTo>
                <a:lnTo>
                  <a:pt x="2075502" y="1585414"/>
                </a:lnTo>
                <a:lnTo>
                  <a:pt x="2059434" y="1598135"/>
                </a:lnTo>
                <a:lnTo>
                  <a:pt x="2042697" y="1610856"/>
                </a:lnTo>
                <a:lnTo>
                  <a:pt x="2025959" y="1623577"/>
                </a:lnTo>
                <a:lnTo>
                  <a:pt x="2009221" y="1636298"/>
                </a:lnTo>
                <a:lnTo>
                  <a:pt x="1993822" y="1649688"/>
                </a:lnTo>
                <a:lnTo>
                  <a:pt x="1980431" y="1665087"/>
                </a:lnTo>
                <a:lnTo>
                  <a:pt x="1968380" y="1679817"/>
                </a:lnTo>
                <a:lnTo>
                  <a:pt x="1959007" y="1696554"/>
                </a:lnTo>
                <a:lnTo>
                  <a:pt x="1950972" y="1714631"/>
                </a:lnTo>
                <a:lnTo>
                  <a:pt x="1944278" y="1734047"/>
                </a:lnTo>
                <a:lnTo>
                  <a:pt x="1938252" y="1754133"/>
                </a:lnTo>
                <a:lnTo>
                  <a:pt x="1932896" y="1774219"/>
                </a:lnTo>
                <a:lnTo>
                  <a:pt x="1927540" y="1794974"/>
                </a:lnTo>
                <a:lnTo>
                  <a:pt x="1921514" y="1814390"/>
                </a:lnTo>
                <a:lnTo>
                  <a:pt x="1914819" y="1833805"/>
                </a:lnTo>
                <a:lnTo>
                  <a:pt x="1906785" y="1851883"/>
                </a:lnTo>
                <a:lnTo>
                  <a:pt x="1896741" y="1867952"/>
                </a:lnTo>
                <a:lnTo>
                  <a:pt x="1884691" y="1882680"/>
                </a:lnTo>
                <a:lnTo>
                  <a:pt x="1869960" y="1894732"/>
                </a:lnTo>
                <a:lnTo>
                  <a:pt x="1853892" y="1904774"/>
                </a:lnTo>
                <a:lnTo>
                  <a:pt x="1835816" y="1912808"/>
                </a:lnTo>
                <a:lnTo>
                  <a:pt x="1816399" y="1919504"/>
                </a:lnTo>
                <a:lnTo>
                  <a:pt x="1796984" y="1925529"/>
                </a:lnTo>
                <a:lnTo>
                  <a:pt x="1776228" y="1930886"/>
                </a:lnTo>
                <a:lnTo>
                  <a:pt x="1756144" y="1936242"/>
                </a:lnTo>
                <a:lnTo>
                  <a:pt x="1736058" y="1942267"/>
                </a:lnTo>
                <a:lnTo>
                  <a:pt x="1716642" y="1948962"/>
                </a:lnTo>
                <a:lnTo>
                  <a:pt x="1698565" y="1956997"/>
                </a:lnTo>
                <a:lnTo>
                  <a:pt x="1681826" y="1966370"/>
                </a:lnTo>
                <a:lnTo>
                  <a:pt x="1667097" y="1978420"/>
                </a:lnTo>
                <a:lnTo>
                  <a:pt x="1651699" y="1991811"/>
                </a:lnTo>
                <a:lnTo>
                  <a:pt x="1638308" y="2007210"/>
                </a:lnTo>
                <a:lnTo>
                  <a:pt x="1625587" y="2023278"/>
                </a:lnTo>
                <a:lnTo>
                  <a:pt x="1612866" y="2040016"/>
                </a:lnTo>
                <a:lnTo>
                  <a:pt x="1600146" y="2056754"/>
                </a:lnTo>
                <a:lnTo>
                  <a:pt x="1587426" y="2072823"/>
                </a:lnTo>
                <a:lnTo>
                  <a:pt x="1573365" y="2088222"/>
                </a:lnTo>
                <a:lnTo>
                  <a:pt x="1559305" y="2101612"/>
                </a:lnTo>
                <a:lnTo>
                  <a:pt x="1543237" y="2112994"/>
                </a:lnTo>
                <a:lnTo>
                  <a:pt x="1526499" y="2121698"/>
                </a:lnTo>
                <a:lnTo>
                  <a:pt x="1506414" y="2127723"/>
                </a:lnTo>
                <a:lnTo>
                  <a:pt x="1485659" y="2130402"/>
                </a:lnTo>
                <a:lnTo>
                  <a:pt x="1464234" y="2131071"/>
                </a:lnTo>
                <a:lnTo>
                  <a:pt x="1441471" y="2129062"/>
                </a:lnTo>
                <a:lnTo>
                  <a:pt x="1418706" y="2126385"/>
                </a:lnTo>
                <a:lnTo>
                  <a:pt x="1395942" y="2123036"/>
                </a:lnTo>
                <a:lnTo>
                  <a:pt x="1373180" y="2120359"/>
                </a:lnTo>
                <a:lnTo>
                  <a:pt x="1350416" y="2119020"/>
                </a:lnTo>
                <a:lnTo>
                  <a:pt x="1328322" y="2119020"/>
                </a:lnTo>
                <a:lnTo>
                  <a:pt x="1307567" y="2121698"/>
                </a:lnTo>
                <a:lnTo>
                  <a:pt x="1286811" y="2127054"/>
                </a:lnTo>
                <a:lnTo>
                  <a:pt x="1266726" y="2135088"/>
                </a:lnTo>
                <a:lnTo>
                  <a:pt x="1246641" y="2145800"/>
                </a:lnTo>
                <a:lnTo>
                  <a:pt x="1226555" y="2156513"/>
                </a:lnTo>
                <a:lnTo>
                  <a:pt x="1206470" y="2168563"/>
                </a:lnTo>
                <a:lnTo>
                  <a:pt x="1187053" y="2179945"/>
                </a:lnTo>
                <a:lnTo>
                  <a:pt x="1166298" y="2189988"/>
                </a:lnTo>
                <a:lnTo>
                  <a:pt x="1146213" y="2198023"/>
                </a:lnTo>
                <a:lnTo>
                  <a:pt x="1125458" y="2203379"/>
                </a:lnTo>
                <a:lnTo>
                  <a:pt x="1104034" y="2205387"/>
                </a:lnTo>
                <a:lnTo>
                  <a:pt x="1082609" y="2203379"/>
                </a:lnTo>
                <a:lnTo>
                  <a:pt x="1061855" y="2198023"/>
                </a:lnTo>
                <a:lnTo>
                  <a:pt x="1041769" y="2189988"/>
                </a:lnTo>
                <a:lnTo>
                  <a:pt x="1021014" y="2179945"/>
                </a:lnTo>
                <a:lnTo>
                  <a:pt x="1001598" y="2168563"/>
                </a:lnTo>
                <a:lnTo>
                  <a:pt x="981512" y="2156513"/>
                </a:lnTo>
                <a:lnTo>
                  <a:pt x="961427" y="2145800"/>
                </a:lnTo>
                <a:lnTo>
                  <a:pt x="941342" y="2135088"/>
                </a:lnTo>
                <a:lnTo>
                  <a:pt x="921925" y="2127054"/>
                </a:lnTo>
                <a:lnTo>
                  <a:pt x="900501" y="2121698"/>
                </a:lnTo>
                <a:lnTo>
                  <a:pt x="879747" y="2119020"/>
                </a:lnTo>
                <a:lnTo>
                  <a:pt x="857651" y="2119020"/>
                </a:lnTo>
                <a:lnTo>
                  <a:pt x="834888" y="2120359"/>
                </a:lnTo>
                <a:lnTo>
                  <a:pt x="812125" y="2123036"/>
                </a:lnTo>
                <a:lnTo>
                  <a:pt x="789361" y="2126385"/>
                </a:lnTo>
                <a:lnTo>
                  <a:pt x="766598" y="2129062"/>
                </a:lnTo>
                <a:lnTo>
                  <a:pt x="743834" y="2131071"/>
                </a:lnTo>
                <a:lnTo>
                  <a:pt x="722410" y="2130402"/>
                </a:lnTo>
                <a:lnTo>
                  <a:pt x="701655" y="2127723"/>
                </a:lnTo>
                <a:lnTo>
                  <a:pt x="681569" y="2121698"/>
                </a:lnTo>
                <a:lnTo>
                  <a:pt x="664831" y="2112994"/>
                </a:lnTo>
                <a:lnTo>
                  <a:pt x="648763" y="2101612"/>
                </a:lnTo>
                <a:lnTo>
                  <a:pt x="634703" y="2088222"/>
                </a:lnTo>
                <a:lnTo>
                  <a:pt x="620642" y="2072823"/>
                </a:lnTo>
                <a:lnTo>
                  <a:pt x="607922" y="2056754"/>
                </a:lnTo>
                <a:lnTo>
                  <a:pt x="595201" y="2040016"/>
                </a:lnTo>
                <a:lnTo>
                  <a:pt x="582481" y="2023278"/>
                </a:lnTo>
                <a:lnTo>
                  <a:pt x="569760" y="2007210"/>
                </a:lnTo>
                <a:lnTo>
                  <a:pt x="556368" y="1991811"/>
                </a:lnTo>
                <a:lnTo>
                  <a:pt x="540970" y="1978420"/>
                </a:lnTo>
                <a:lnTo>
                  <a:pt x="526241" y="1966370"/>
                </a:lnTo>
                <a:lnTo>
                  <a:pt x="509504" y="1956997"/>
                </a:lnTo>
                <a:lnTo>
                  <a:pt x="491426" y="1948962"/>
                </a:lnTo>
                <a:lnTo>
                  <a:pt x="472011" y="1942267"/>
                </a:lnTo>
                <a:lnTo>
                  <a:pt x="451925" y="1936242"/>
                </a:lnTo>
                <a:lnTo>
                  <a:pt x="431839" y="1930886"/>
                </a:lnTo>
                <a:lnTo>
                  <a:pt x="411084" y="1925529"/>
                </a:lnTo>
                <a:lnTo>
                  <a:pt x="391668" y="1919504"/>
                </a:lnTo>
                <a:lnTo>
                  <a:pt x="372252" y="1912808"/>
                </a:lnTo>
                <a:lnTo>
                  <a:pt x="354176" y="1904774"/>
                </a:lnTo>
                <a:lnTo>
                  <a:pt x="338107" y="1894732"/>
                </a:lnTo>
                <a:lnTo>
                  <a:pt x="323377" y="1882680"/>
                </a:lnTo>
                <a:lnTo>
                  <a:pt x="311327" y="1867952"/>
                </a:lnTo>
                <a:lnTo>
                  <a:pt x="301283" y="1851883"/>
                </a:lnTo>
                <a:lnTo>
                  <a:pt x="293250" y="1833805"/>
                </a:lnTo>
                <a:lnTo>
                  <a:pt x="286555" y="1814390"/>
                </a:lnTo>
                <a:lnTo>
                  <a:pt x="280529" y="1794974"/>
                </a:lnTo>
                <a:lnTo>
                  <a:pt x="275173" y="1774219"/>
                </a:lnTo>
                <a:lnTo>
                  <a:pt x="269817" y="1754133"/>
                </a:lnTo>
                <a:lnTo>
                  <a:pt x="263791" y="1734047"/>
                </a:lnTo>
                <a:lnTo>
                  <a:pt x="257096" y="1714631"/>
                </a:lnTo>
                <a:lnTo>
                  <a:pt x="249062" y="1696554"/>
                </a:lnTo>
                <a:lnTo>
                  <a:pt x="239688" y="1679817"/>
                </a:lnTo>
                <a:lnTo>
                  <a:pt x="227636" y="1665087"/>
                </a:lnTo>
                <a:lnTo>
                  <a:pt x="214246" y="1649688"/>
                </a:lnTo>
                <a:lnTo>
                  <a:pt x="198848" y="1636298"/>
                </a:lnTo>
                <a:lnTo>
                  <a:pt x="182778" y="1623577"/>
                </a:lnTo>
                <a:lnTo>
                  <a:pt x="165371" y="1610856"/>
                </a:lnTo>
                <a:lnTo>
                  <a:pt x="148634" y="1598135"/>
                </a:lnTo>
                <a:lnTo>
                  <a:pt x="132565" y="1585414"/>
                </a:lnTo>
                <a:lnTo>
                  <a:pt x="117167" y="1571355"/>
                </a:lnTo>
                <a:lnTo>
                  <a:pt x="103776" y="1557295"/>
                </a:lnTo>
                <a:lnTo>
                  <a:pt x="92394" y="1541227"/>
                </a:lnTo>
                <a:lnTo>
                  <a:pt x="83691" y="1524489"/>
                </a:lnTo>
                <a:lnTo>
                  <a:pt x="77665" y="1504404"/>
                </a:lnTo>
                <a:lnTo>
                  <a:pt x="74987" y="1483649"/>
                </a:lnTo>
                <a:lnTo>
                  <a:pt x="74317" y="1462224"/>
                </a:lnTo>
                <a:lnTo>
                  <a:pt x="76327" y="1439461"/>
                </a:lnTo>
                <a:lnTo>
                  <a:pt x="79004" y="1416697"/>
                </a:lnTo>
                <a:lnTo>
                  <a:pt x="82352" y="1393933"/>
                </a:lnTo>
                <a:lnTo>
                  <a:pt x="85030" y="1371169"/>
                </a:lnTo>
                <a:lnTo>
                  <a:pt x="86368" y="1348406"/>
                </a:lnTo>
                <a:lnTo>
                  <a:pt x="86368" y="1326312"/>
                </a:lnTo>
                <a:lnTo>
                  <a:pt x="83691" y="1305558"/>
                </a:lnTo>
                <a:lnTo>
                  <a:pt x="78334" y="1284802"/>
                </a:lnTo>
                <a:lnTo>
                  <a:pt x="70301" y="1265386"/>
                </a:lnTo>
                <a:lnTo>
                  <a:pt x="59588" y="1245301"/>
                </a:lnTo>
                <a:lnTo>
                  <a:pt x="48876" y="1225216"/>
                </a:lnTo>
                <a:lnTo>
                  <a:pt x="36825" y="1205130"/>
                </a:lnTo>
                <a:lnTo>
                  <a:pt x="25442" y="1185713"/>
                </a:lnTo>
                <a:lnTo>
                  <a:pt x="15399" y="1164959"/>
                </a:lnTo>
                <a:lnTo>
                  <a:pt x="7365" y="1144872"/>
                </a:lnTo>
                <a:lnTo>
                  <a:pt x="2009" y="1124117"/>
                </a:lnTo>
                <a:lnTo>
                  <a:pt x="0" y="1102693"/>
                </a:lnTo>
                <a:lnTo>
                  <a:pt x="2009" y="1081269"/>
                </a:lnTo>
                <a:lnTo>
                  <a:pt x="7365" y="1060514"/>
                </a:lnTo>
                <a:lnTo>
                  <a:pt x="15399" y="1040429"/>
                </a:lnTo>
                <a:lnTo>
                  <a:pt x="25442" y="1019674"/>
                </a:lnTo>
                <a:lnTo>
                  <a:pt x="36825" y="1000258"/>
                </a:lnTo>
                <a:lnTo>
                  <a:pt x="48876" y="980172"/>
                </a:lnTo>
                <a:lnTo>
                  <a:pt x="59588" y="960086"/>
                </a:lnTo>
                <a:lnTo>
                  <a:pt x="70301" y="940001"/>
                </a:lnTo>
                <a:lnTo>
                  <a:pt x="78334" y="920585"/>
                </a:lnTo>
                <a:lnTo>
                  <a:pt x="83691" y="899830"/>
                </a:lnTo>
                <a:lnTo>
                  <a:pt x="86368" y="879075"/>
                </a:lnTo>
                <a:lnTo>
                  <a:pt x="86368" y="856981"/>
                </a:lnTo>
                <a:lnTo>
                  <a:pt x="85030" y="834217"/>
                </a:lnTo>
                <a:lnTo>
                  <a:pt x="82352" y="811455"/>
                </a:lnTo>
                <a:lnTo>
                  <a:pt x="79004" y="788690"/>
                </a:lnTo>
                <a:lnTo>
                  <a:pt x="76327" y="765926"/>
                </a:lnTo>
                <a:lnTo>
                  <a:pt x="74317" y="743163"/>
                </a:lnTo>
                <a:lnTo>
                  <a:pt x="74987" y="721738"/>
                </a:lnTo>
                <a:lnTo>
                  <a:pt x="77665" y="700983"/>
                </a:lnTo>
                <a:lnTo>
                  <a:pt x="83691" y="680898"/>
                </a:lnTo>
                <a:lnTo>
                  <a:pt x="92394" y="664160"/>
                </a:lnTo>
                <a:lnTo>
                  <a:pt x="103776" y="648092"/>
                </a:lnTo>
                <a:lnTo>
                  <a:pt x="117167" y="634032"/>
                </a:lnTo>
                <a:lnTo>
                  <a:pt x="132565" y="619972"/>
                </a:lnTo>
                <a:lnTo>
                  <a:pt x="148634" y="607251"/>
                </a:lnTo>
                <a:lnTo>
                  <a:pt x="165371" y="594531"/>
                </a:lnTo>
                <a:lnTo>
                  <a:pt x="182778" y="581810"/>
                </a:lnTo>
                <a:lnTo>
                  <a:pt x="198848" y="569088"/>
                </a:lnTo>
                <a:lnTo>
                  <a:pt x="214246" y="555699"/>
                </a:lnTo>
                <a:lnTo>
                  <a:pt x="227636" y="540300"/>
                </a:lnTo>
                <a:lnTo>
                  <a:pt x="239688" y="525570"/>
                </a:lnTo>
                <a:lnTo>
                  <a:pt x="249062" y="508832"/>
                </a:lnTo>
                <a:lnTo>
                  <a:pt x="257096" y="490756"/>
                </a:lnTo>
                <a:lnTo>
                  <a:pt x="263791" y="471339"/>
                </a:lnTo>
                <a:lnTo>
                  <a:pt x="269817" y="451253"/>
                </a:lnTo>
                <a:lnTo>
                  <a:pt x="275173" y="431169"/>
                </a:lnTo>
                <a:lnTo>
                  <a:pt x="280529" y="410413"/>
                </a:lnTo>
                <a:lnTo>
                  <a:pt x="286555" y="390998"/>
                </a:lnTo>
                <a:lnTo>
                  <a:pt x="293250" y="371581"/>
                </a:lnTo>
                <a:lnTo>
                  <a:pt x="301283" y="353504"/>
                </a:lnTo>
                <a:lnTo>
                  <a:pt x="311327" y="337436"/>
                </a:lnTo>
                <a:lnTo>
                  <a:pt x="323377" y="322706"/>
                </a:lnTo>
                <a:lnTo>
                  <a:pt x="338107" y="310655"/>
                </a:lnTo>
                <a:lnTo>
                  <a:pt x="354176" y="300613"/>
                </a:lnTo>
                <a:lnTo>
                  <a:pt x="372252" y="292578"/>
                </a:lnTo>
                <a:lnTo>
                  <a:pt x="391668" y="285883"/>
                </a:lnTo>
                <a:lnTo>
                  <a:pt x="411084" y="279857"/>
                </a:lnTo>
                <a:lnTo>
                  <a:pt x="431839" y="274501"/>
                </a:lnTo>
                <a:lnTo>
                  <a:pt x="451925" y="269145"/>
                </a:lnTo>
                <a:lnTo>
                  <a:pt x="472011" y="263119"/>
                </a:lnTo>
                <a:lnTo>
                  <a:pt x="491426" y="256425"/>
                </a:lnTo>
                <a:lnTo>
                  <a:pt x="509504" y="248390"/>
                </a:lnTo>
                <a:lnTo>
                  <a:pt x="526241" y="239018"/>
                </a:lnTo>
                <a:lnTo>
                  <a:pt x="540970" y="226966"/>
                </a:lnTo>
                <a:lnTo>
                  <a:pt x="556368" y="213575"/>
                </a:lnTo>
                <a:lnTo>
                  <a:pt x="569760" y="198177"/>
                </a:lnTo>
                <a:lnTo>
                  <a:pt x="582481" y="182108"/>
                </a:lnTo>
                <a:lnTo>
                  <a:pt x="595201" y="165370"/>
                </a:lnTo>
                <a:lnTo>
                  <a:pt x="607922" y="148632"/>
                </a:lnTo>
                <a:lnTo>
                  <a:pt x="620642" y="132563"/>
                </a:lnTo>
                <a:lnTo>
                  <a:pt x="634703" y="117165"/>
                </a:lnTo>
                <a:lnTo>
                  <a:pt x="648763" y="103775"/>
                </a:lnTo>
                <a:lnTo>
                  <a:pt x="664831" y="92393"/>
                </a:lnTo>
                <a:lnTo>
                  <a:pt x="681569" y="83689"/>
                </a:lnTo>
                <a:lnTo>
                  <a:pt x="701655" y="77664"/>
                </a:lnTo>
                <a:lnTo>
                  <a:pt x="722410" y="74985"/>
                </a:lnTo>
                <a:lnTo>
                  <a:pt x="743834" y="74315"/>
                </a:lnTo>
                <a:lnTo>
                  <a:pt x="766598" y="76324"/>
                </a:lnTo>
                <a:lnTo>
                  <a:pt x="789361" y="79003"/>
                </a:lnTo>
                <a:lnTo>
                  <a:pt x="812125" y="82350"/>
                </a:lnTo>
                <a:lnTo>
                  <a:pt x="834888" y="85029"/>
                </a:lnTo>
                <a:lnTo>
                  <a:pt x="857651" y="86367"/>
                </a:lnTo>
                <a:lnTo>
                  <a:pt x="879747" y="86367"/>
                </a:lnTo>
                <a:lnTo>
                  <a:pt x="900501" y="83689"/>
                </a:lnTo>
                <a:lnTo>
                  <a:pt x="921925" y="78332"/>
                </a:lnTo>
                <a:lnTo>
                  <a:pt x="941342" y="70298"/>
                </a:lnTo>
                <a:lnTo>
                  <a:pt x="961427" y="59586"/>
                </a:lnTo>
                <a:lnTo>
                  <a:pt x="981512" y="48875"/>
                </a:lnTo>
                <a:lnTo>
                  <a:pt x="1001598" y="36823"/>
                </a:lnTo>
                <a:lnTo>
                  <a:pt x="1021014" y="25441"/>
                </a:lnTo>
                <a:lnTo>
                  <a:pt x="1041769" y="15399"/>
                </a:lnTo>
                <a:lnTo>
                  <a:pt x="1061855" y="7364"/>
                </a:lnTo>
                <a:lnTo>
                  <a:pt x="1082609" y="2008"/>
                </a:lnTo>
                <a:lnTo>
                  <a:pt x="1104034" y="0"/>
                </a:lnTo>
                <a:close/>
              </a:path>
            </a:pathLst>
          </a:custGeom>
          <a:noFill/>
          <a:ln>
            <a:noFill/>
          </a:ln>
        </p:spPr>
      </p:pic>
      <p:sp>
        <p:nvSpPr>
          <p:cNvPr id="114" name="Google Shape;114;p2"/>
          <p:cNvSpPr/>
          <p:nvPr/>
        </p:nvSpPr>
        <p:spPr>
          <a:xfrm>
            <a:off x="8931402" y="857250"/>
            <a:ext cx="212598"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 name="Google Shape;115;p2"/>
          <p:cNvPicPr preferRelativeResize="0"/>
          <p:nvPr/>
        </p:nvPicPr>
        <p:blipFill rotWithShape="1">
          <a:blip r:embed="rId4">
            <a:alphaModFix/>
          </a:blip>
          <a:srcRect b="0" l="0" r="0" t="0"/>
          <a:stretch/>
        </p:blipFill>
        <p:spPr>
          <a:xfrm>
            <a:off x="7213073" y="5935900"/>
            <a:ext cx="1510800" cy="92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BFC"/>
            </a:gs>
            <a:gs pos="74000">
              <a:srgbClr val="B7DDE5"/>
            </a:gs>
            <a:gs pos="83000">
              <a:srgbClr val="B7DDE5"/>
            </a:gs>
            <a:gs pos="100000">
              <a:srgbClr val="CEE8EE"/>
            </a:gs>
          </a:gsLst>
          <a:lin ang="5400000" scaled="0"/>
        </a:gradFill>
      </p:bgPr>
    </p:bg>
    <p:spTree>
      <p:nvGrpSpPr>
        <p:cNvPr id="120" name="Shape 120"/>
        <p:cNvGrpSpPr/>
        <p:nvPr/>
      </p:nvGrpSpPr>
      <p:grpSpPr>
        <a:xfrm>
          <a:off x="0" y="0"/>
          <a:ext cx="0" cy="0"/>
          <a:chOff x="0" y="0"/>
          <a:chExt cx="0" cy="0"/>
        </a:xfrm>
      </p:grpSpPr>
      <p:sp>
        <p:nvSpPr>
          <p:cNvPr id="121" name="Google Shape;121;gf8e29b9336_0_1"/>
          <p:cNvSpPr/>
          <p:nvPr/>
        </p:nvSpPr>
        <p:spPr>
          <a:xfrm>
            <a:off x="0" y="0"/>
            <a:ext cx="9144000" cy="6858000"/>
          </a:xfrm>
          <a:prstGeom prst="rect">
            <a:avLst/>
          </a:prstGeom>
          <a:gradFill>
            <a:gsLst>
              <a:gs pos="0">
                <a:srgbClr val="F5FBFC"/>
              </a:gs>
              <a:gs pos="74000">
                <a:srgbClr val="B7DDE5"/>
              </a:gs>
              <a:gs pos="83000">
                <a:srgbClr val="B7DDE5"/>
              </a:gs>
              <a:gs pos="100000">
                <a:srgbClr val="CEE8E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Gill Sans"/>
              <a:ea typeface="Gill Sans"/>
              <a:cs typeface="Gill Sans"/>
              <a:sym typeface="Gill Sans"/>
            </a:endParaRPr>
          </a:p>
        </p:txBody>
      </p:sp>
      <p:sp>
        <p:nvSpPr>
          <p:cNvPr id="122" name="Google Shape;122;gf8e29b9336_0_1"/>
          <p:cNvSpPr txBox="1"/>
          <p:nvPr>
            <p:ph type="title"/>
          </p:nvPr>
        </p:nvSpPr>
        <p:spPr>
          <a:xfrm>
            <a:off x="927703" y="438876"/>
            <a:ext cx="4755638" cy="12612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b="1" lang="tr-TR"/>
              <a:t>OUR GOALS</a:t>
            </a:r>
            <a:endParaRPr b="1"/>
          </a:p>
        </p:txBody>
      </p:sp>
      <p:sp>
        <p:nvSpPr>
          <p:cNvPr id="123" name="Google Shape;123;gf8e29b9336_0_1"/>
          <p:cNvSpPr/>
          <p:nvPr/>
        </p:nvSpPr>
        <p:spPr>
          <a:xfrm>
            <a:off x="0" y="0"/>
            <a:ext cx="504349" cy="6858000"/>
          </a:xfrm>
          <a:custGeom>
            <a:rect b="b" l="l" r="r" t="t"/>
            <a:pathLst>
              <a:path extrusionOk="0" h="6858000" w="672465">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dk2"/>
          </a:solidFill>
          <a:ln>
            <a:noFill/>
          </a:ln>
        </p:spPr>
      </p:sp>
      <p:sp>
        <p:nvSpPr>
          <p:cNvPr id="124" name="Google Shape;124;gf8e29b9336_0_1"/>
          <p:cNvSpPr txBox="1"/>
          <p:nvPr>
            <p:ph idx="1" type="body"/>
          </p:nvPr>
        </p:nvSpPr>
        <p:spPr>
          <a:xfrm>
            <a:off x="927705" y="1512931"/>
            <a:ext cx="5225446" cy="4383043"/>
          </a:xfrm>
          <a:prstGeom prst="rect">
            <a:avLst/>
          </a:prstGeom>
          <a:noFill/>
          <a:ln>
            <a:noFill/>
          </a:ln>
        </p:spPr>
        <p:txBody>
          <a:bodyPr anchorCtr="0" anchor="t" bIns="45700" lIns="91425" spcFirstLastPara="1" rIns="91425" wrap="square" tIns="45700">
            <a:normAutofit lnSpcReduction="10000"/>
          </a:bodyPr>
          <a:lstStyle/>
          <a:p>
            <a:pPr indent="0" lvl="0" marL="457200" rtl="0" algn="l">
              <a:lnSpc>
                <a:spcPct val="100000"/>
              </a:lnSpc>
              <a:spcBef>
                <a:spcPts val="0"/>
              </a:spcBef>
              <a:spcAft>
                <a:spcPts val="0"/>
              </a:spcAft>
              <a:buSzPts val="800"/>
              <a:buNone/>
            </a:pPr>
            <a:r>
              <a:t/>
            </a:r>
            <a:endParaRPr b="1" sz="800">
              <a:solidFill>
                <a:schemeClr val="dk1"/>
              </a:solidFill>
              <a:highlight>
                <a:srgbClr val="FFFFFF"/>
              </a:highlight>
            </a:endParaRPr>
          </a:p>
          <a:p>
            <a:pPr indent="-342900" lvl="0" marL="457200" rtl="0" algn="l">
              <a:lnSpc>
                <a:spcPct val="100000"/>
              </a:lnSpc>
              <a:spcBef>
                <a:spcPts val="600"/>
              </a:spcBef>
              <a:spcAft>
                <a:spcPts val="0"/>
              </a:spcAft>
              <a:buClr>
                <a:schemeClr val="accent1"/>
              </a:buClr>
              <a:buSzPts val="1800"/>
              <a:buFont typeface="Times New Roman"/>
              <a:buChar char="❖"/>
            </a:pPr>
            <a:r>
              <a:rPr b="1" lang="tr-TR" sz="1800">
                <a:solidFill>
                  <a:schemeClr val="dk1"/>
                </a:solidFill>
                <a:latin typeface="Times New Roman"/>
                <a:ea typeface="Times New Roman"/>
                <a:cs typeface="Times New Roman"/>
                <a:sym typeface="Times New Roman"/>
              </a:rPr>
              <a:t>Our organization aims to develop;</a:t>
            </a:r>
            <a:endParaRPr sz="1800">
              <a:latin typeface="Times New Roman"/>
              <a:ea typeface="Times New Roman"/>
              <a:cs typeface="Times New Roman"/>
              <a:sym typeface="Times New Roman"/>
            </a:endParaRPr>
          </a:p>
          <a:p>
            <a:pPr indent="0" lvl="0" marL="457200" rtl="0" algn="l">
              <a:lnSpc>
                <a:spcPct val="100000"/>
              </a:lnSpc>
              <a:spcBef>
                <a:spcPts val="600"/>
              </a:spcBef>
              <a:spcAft>
                <a:spcPts val="0"/>
              </a:spcAft>
              <a:buSzPts val="1400"/>
              <a:buNone/>
            </a:pPr>
            <a:r>
              <a:t/>
            </a:r>
            <a:endParaRPr b="1" sz="1800">
              <a:solidFill>
                <a:schemeClr val="dk1"/>
              </a:solidFill>
              <a:latin typeface="Times New Roman"/>
              <a:ea typeface="Times New Roman"/>
              <a:cs typeface="Times New Roman"/>
              <a:sym typeface="Times New Roman"/>
            </a:endParaRPr>
          </a:p>
          <a:p>
            <a:pPr indent="-342900" lvl="0" marL="457200" rtl="0" algn="l">
              <a:lnSpc>
                <a:spcPct val="100000"/>
              </a:lnSpc>
              <a:spcBef>
                <a:spcPts val="600"/>
              </a:spcBef>
              <a:spcAft>
                <a:spcPts val="0"/>
              </a:spcAft>
              <a:buSzPts val="1800"/>
              <a:buFont typeface="Times New Roman"/>
              <a:buChar char="➔"/>
            </a:pPr>
            <a:r>
              <a:rPr b="1" lang="tr-TR" sz="1800">
                <a:solidFill>
                  <a:schemeClr val="dk1"/>
                </a:solidFill>
                <a:latin typeface="Times New Roman"/>
                <a:ea typeface="Times New Roman"/>
                <a:cs typeface="Times New Roman"/>
                <a:sym typeface="Times New Roman"/>
              </a:rPr>
              <a:t>Analytical thinking, </a:t>
            </a:r>
            <a:endParaRPr sz="1800">
              <a:latin typeface="Times New Roman"/>
              <a:ea typeface="Times New Roman"/>
              <a:cs typeface="Times New Roman"/>
              <a:sym typeface="Times New Roman"/>
            </a:endParaRPr>
          </a:p>
          <a:p>
            <a:pPr indent="-342900" lvl="0" marL="457200" rtl="0" algn="l">
              <a:lnSpc>
                <a:spcPct val="100000"/>
              </a:lnSpc>
              <a:spcBef>
                <a:spcPts val="600"/>
              </a:spcBef>
              <a:spcAft>
                <a:spcPts val="0"/>
              </a:spcAft>
              <a:buSzPts val="1800"/>
              <a:buFont typeface="Times New Roman"/>
              <a:buChar char="➔"/>
            </a:pPr>
            <a:r>
              <a:rPr b="1" lang="tr-TR" sz="1800">
                <a:solidFill>
                  <a:schemeClr val="dk1"/>
                </a:solidFill>
                <a:latin typeface="Times New Roman"/>
                <a:ea typeface="Times New Roman"/>
                <a:cs typeface="Times New Roman"/>
                <a:sym typeface="Times New Roman"/>
              </a:rPr>
              <a:t>Creativity, innovation,</a:t>
            </a:r>
            <a:endParaRPr sz="1800">
              <a:latin typeface="Times New Roman"/>
              <a:ea typeface="Times New Roman"/>
              <a:cs typeface="Times New Roman"/>
              <a:sym typeface="Times New Roman"/>
            </a:endParaRPr>
          </a:p>
          <a:p>
            <a:pPr indent="-342900" lvl="0" marL="457200" rtl="0" algn="l">
              <a:lnSpc>
                <a:spcPct val="100000"/>
              </a:lnSpc>
              <a:spcBef>
                <a:spcPts val="600"/>
              </a:spcBef>
              <a:spcAft>
                <a:spcPts val="0"/>
              </a:spcAft>
              <a:buSzPts val="1800"/>
              <a:buFont typeface="Times New Roman"/>
              <a:buChar char="➔"/>
            </a:pPr>
            <a:r>
              <a:rPr b="1" lang="tr-TR" sz="1800">
                <a:solidFill>
                  <a:schemeClr val="dk1"/>
                </a:solidFill>
                <a:latin typeface="Times New Roman"/>
                <a:ea typeface="Times New Roman"/>
                <a:cs typeface="Times New Roman"/>
                <a:sym typeface="Times New Roman"/>
              </a:rPr>
              <a:t>Digital skills and problem solving </a:t>
            </a:r>
            <a:endParaRPr sz="1800">
              <a:latin typeface="Times New Roman"/>
              <a:ea typeface="Times New Roman"/>
              <a:cs typeface="Times New Roman"/>
              <a:sym typeface="Times New Roman"/>
            </a:endParaRPr>
          </a:p>
          <a:p>
            <a:pPr indent="0" lvl="0" marL="457200" rtl="0" algn="l">
              <a:lnSpc>
                <a:spcPct val="100000"/>
              </a:lnSpc>
              <a:spcBef>
                <a:spcPts val="600"/>
              </a:spcBef>
              <a:spcAft>
                <a:spcPts val="0"/>
              </a:spcAft>
              <a:buSzPts val="1400"/>
              <a:buNone/>
            </a:pPr>
            <a:r>
              <a:t/>
            </a:r>
            <a:endParaRPr b="1" sz="1800">
              <a:solidFill>
                <a:schemeClr val="dk1"/>
              </a:solidFill>
              <a:latin typeface="Times New Roman"/>
              <a:ea typeface="Times New Roman"/>
              <a:cs typeface="Times New Roman"/>
              <a:sym typeface="Times New Roman"/>
            </a:endParaRPr>
          </a:p>
          <a:p>
            <a:pPr indent="-342900" lvl="0" marL="457200" rtl="0" algn="l">
              <a:lnSpc>
                <a:spcPct val="100000"/>
              </a:lnSpc>
              <a:spcBef>
                <a:spcPts val="600"/>
              </a:spcBef>
              <a:spcAft>
                <a:spcPts val="0"/>
              </a:spcAft>
              <a:buClr>
                <a:schemeClr val="accent1"/>
              </a:buClr>
              <a:buSzPts val="1800"/>
              <a:buFont typeface="Times New Roman"/>
              <a:buChar char="❖"/>
            </a:pPr>
            <a:r>
              <a:rPr b="1" lang="tr-TR" sz="1800">
                <a:solidFill>
                  <a:schemeClr val="dk1"/>
                </a:solidFill>
                <a:latin typeface="Times New Roman"/>
                <a:ea typeface="Times New Roman"/>
                <a:cs typeface="Times New Roman"/>
                <a:sym typeface="Times New Roman"/>
              </a:rPr>
              <a:t>At local and national levels in the face of poverty, migration, youth unemployment, social exclusion, climate change and environmental problems.</a:t>
            </a:r>
            <a:endParaRPr sz="1800">
              <a:latin typeface="Times New Roman"/>
              <a:ea typeface="Times New Roman"/>
              <a:cs typeface="Times New Roman"/>
              <a:sym typeface="Times New Roman"/>
            </a:endParaRPr>
          </a:p>
          <a:p>
            <a:pPr indent="0" lvl="0" marL="457200" rtl="0" algn="l">
              <a:lnSpc>
                <a:spcPct val="100000"/>
              </a:lnSpc>
              <a:spcBef>
                <a:spcPts val="600"/>
              </a:spcBef>
              <a:spcAft>
                <a:spcPts val="0"/>
              </a:spcAft>
              <a:buSzPts val="1400"/>
              <a:buNone/>
            </a:pPr>
            <a:r>
              <a:t/>
            </a:r>
            <a:endParaRPr b="1" sz="1800">
              <a:solidFill>
                <a:schemeClr val="dk1"/>
              </a:solidFill>
              <a:latin typeface="Times New Roman"/>
              <a:ea typeface="Times New Roman"/>
              <a:cs typeface="Times New Roman"/>
              <a:sym typeface="Times New Roman"/>
            </a:endParaRPr>
          </a:p>
          <a:p>
            <a:pPr indent="-342900" lvl="0" marL="457200" rtl="0" algn="l">
              <a:lnSpc>
                <a:spcPct val="100000"/>
              </a:lnSpc>
              <a:spcBef>
                <a:spcPts val="600"/>
              </a:spcBef>
              <a:spcAft>
                <a:spcPts val="600"/>
              </a:spcAft>
              <a:buClr>
                <a:schemeClr val="accent1"/>
              </a:buClr>
              <a:buSzPts val="1800"/>
              <a:buFont typeface="Times New Roman"/>
              <a:buChar char="❖"/>
            </a:pPr>
            <a:r>
              <a:rPr b="1" lang="tr-TR" sz="1800">
                <a:solidFill>
                  <a:schemeClr val="dk1"/>
                </a:solidFill>
                <a:latin typeface="Times New Roman"/>
                <a:ea typeface="Times New Roman"/>
                <a:cs typeface="Times New Roman"/>
                <a:sym typeface="Times New Roman"/>
              </a:rPr>
              <a:t>Carries out trainings and projects with a holistic approach and a multicultural working/learning environment.</a:t>
            </a:r>
            <a:endParaRPr sz="1800">
              <a:solidFill>
                <a:schemeClr val="dk1"/>
              </a:solidFill>
              <a:latin typeface="Times New Roman"/>
              <a:ea typeface="Times New Roman"/>
              <a:cs typeface="Times New Roman"/>
              <a:sym typeface="Times New Roman"/>
            </a:endParaRPr>
          </a:p>
        </p:txBody>
      </p:sp>
      <p:sp>
        <p:nvSpPr>
          <p:cNvPr id="125" name="Google Shape;125;gf8e29b9336_0_1"/>
          <p:cNvSpPr/>
          <p:nvPr/>
        </p:nvSpPr>
        <p:spPr>
          <a:xfrm>
            <a:off x="5386284" y="0"/>
            <a:ext cx="3757716" cy="3285968"/>
          </a:xfrm>
          <a:custGeom>
            <a:rect b="b" l="l" r="r" t="t"/>
            <a:pathLst>
              <a:path extrusionOk="0" h="3701000" w="4232332">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26" name="Google Shape;126;gf8e29b9336_0_1"/>
          <p:cNvSpPr/>
          <p:nvPr/>
        </p:nvSpPr>
        <p:spPr>
          <a:xfrm>
            <a:off x="5488784" y="0"/>
            <a:ext cx="3655216" cy="3183618"/>
          </a:xfrm>
          <a:custGeom>
            <a:rect b="b" l="l" r="r" t="t"/>
            <a:pathLst>
              <a:path extrusionOk="0" h="3585722" w="4116885">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Gill Sans"/>
              <a:ea typeface="Gill Sans"/>
              <a:cs typeface="Gill Sans"/>
              <a:sym typeface="Gill Sans"/>
            </a:endParaRPr>
          </a:p>
        </p:txBody>
      </p:sp>
      <p:sp>
        <p:nvSpPr>
          <p:cNvPr id="127" name="Google Shape;127;gf8e29b9336_0_1"/>
          <p:cNvSpPr/>
          <p:nvPr/>
        </p:nvSpPr>
        <p:spPr>
          <a:xfrm>
            <a:off x="5768467" y="3854675"/>
            <a:ext cx="3375533" cy="3003326"/>
          </a:xfrm>
          <a:custGeom>
            <a:rect b="b" l="l" r="r" t="t"/>
            <a:pathLst>
              <a:path extrusionOk="0" h="2948047" w="3313402">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28" name="Google Shape;128;gf8e29b9336_0_1"/>
          <p:cNvSpPr/>
          <p:nvPr/>
        </p:nvSpPr>
        <p:spPr>
          <a:xfrm>
            <a:off x="5869622" y="3955683"/>
            <a:ext cx="3274380" cy="2902318"/>
          </a:xfrm>
          <a:custGeom>
            <a:rect b="b" l="l" r="r" t="t"/>
            <a:pathLst>
              <a:path extrusionOk="0" h="2848897" w="3214111">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Gill Sans"/>
              <a:ea typeface="Gill Sans"/>
              <a:cs typeface="Gill Sans"/>
              <a:sym typeface="Gill Sans"/>
            </a:endParaRPr>
          </a:p>
        </p:txBody>
      </p:sp>
      <p:pic>
        <p:nvPicPr>
          <p:cNvPr id="129" name="Google Shape;129;gf8e29b9336_0_1"/>
          <p:cNvPicPr preferRelativeResize="0"/>
          <p:nvPr/>
        </p:nvPicPr>
        <p:blipFill rotWithShape="1">
          <a:blip r:embed="rId3">
            <a:alphaModFix/>
          </a:blip>
          <a:srcRect b="0" l="37117" r="16275" t="0"/>
          <a:stretch/>
        </p:blipFill>
        <p:spPr>
          <a:xfrm>
            <a:off x="6909610" y="438876"/>
            <a:ext cx="1477930" cy="2116629"/>
          </a:xfrm>
          <a:prstGeom prst="rect">
            <a:avLst/>
          </a:prstGeom>
          <a:noFill/>
          <a:ln>
            <a:noFill/>
          </a:ln>
        </p:spPr>
      </p:pic>
      <p:pic>
        <p:nvPicPr>
          <p:cNvPr id="130" name="Google Shape;130;gf8e29b9336_0_1"/>
          <p:cNvPicPr preferRelativeResize="0"/>
          <p:nvPr/>
        </p:nvPicPr>
        <p:blipFill rotWithShape="1">
          <a:blip r:embed="rId4">
            <a:alphaModFix/>
          </a:blip>
          <a:srcRect b="0" l="0" r="0" t="0"/>
          <a:stretch/>
        </p:blipFill>
        <p:spPr>
          <a:xfrm>
            <a:off x="6428909" y="4884909"/>
            <a:ext cx="2572682" cy="15691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
          <p:cNvSpPr/>
          <p:nvPr/>
        </p:nvSpPr>
        <p:spPr>
          <a:xfrm>
            <a:off x="1876496" y="954176"/>
            <a:ext cx="2695500" cy="1399500"/>
          </a:xfrm>
          <a:prstGeom prst="ellipse">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000"/>
              <a:buFont typeface="Calibri"/>
              <a:buNone/>
            </a:pPr>
            <a:r>
              <a:rPr b="1" i="0" lang="tr-TR" sz="2000" u="none" cap="none" strike="noStrike">
                <a:solidFill>
                  <a:schemeClr val="lt1"/>
                </a:solidFill>
                <a:latin typeface="Times New Roman"/>
                <a:ea typeface="Times New Roman"/>
                <a:cs typeface="Times New Roman"/>
                <a:sym typeface="Times New Roman"/>
              </a:rPr>
              <a:t>Problem Solving</a:t>
            </a:r>
            <a:endParaRPr b="1" i="0" sz="2000" u="none" cap="none" strike="noStrike">
              <a:solidFill>
                <a:schemeClr val="lt1"/>
              </a:solidFill>
              <a:latin typeface="Times New Roman"/>
              <a:ea typeface="Times New Roman"/>
              <a:cs typeface="Times New Roman"/>
              <a:sym typeface="Times New Roman"/>
            </a:endParaRPr>
          </a:p>
        </p:txBody>
      </p:sp>
      <p:sp>
        <p:nvSpPr>
          <p:cNvPr id="137" name="Google Shape;137;p3"/>
          <p:cNvSpPr/>
          <p:nvPr/>
        </p:nvSpPr>
        <p:spPr>
          <a:xfrm>
            <a:off x="5166170" y="908722"/>
            <a:ext cx="2695500" cy="1556700"/>
          </a:xfrm>
          <a:prstGeom prst="ellipse">
            <a:avLst/>
          </a:prstGeom>
          <a:solidFill>
            <a:srgbClr val="E5B8B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000"/>
              <a:buFont typeface="Calibri"/>
              <a:buNone/>
            </a:pPr>
            <a:r>
              <a:rPr b="1" i="0" lang="tr-TR" sz="2000" u="none" cap="none" strike="noStrike">
                <a:solidFill>
                  <a:schemeClr val="lt1"/>
                </a:solidFill>
                <a:latin typeface="Times New Roman"/>
                <a:ea typeface="Times New Roman"/>
                <a:cs typeface="Times New Roman"/>
                <a:sym typeface="Times New Roman"/>
              </a:rPr>
              <a:t>Analytical Thinking</a:t>
            </a:r>
            <a:endParaRPr b="1" i="0" sz="2000" u="none" cap="none" strike="noStrike">
              <a:solidFill>
                <a:schemeClr val="lt1"/>
              </a:solidFill>
              <a:latin typeface="Times New Roman"/>
              <a:ea typeface="Times New Roman"/>
              <a:cs typeface="Times New Roman"/>
              <a:sym typeface="Times New Roman"/>
            </a:endParaRPr>
          </a:p>
        </p:txBody>
      </p:sp>
      <p:sp>
        <p:nvSpPr>
          <p:cNvPr id="138" name="Google Shape;138;p3"/>
          <p:cNvSpPr/>
          <p:nvPr/>
        </p:nvSpPr>
        <p:spPr>
          <a:xfrm>
            <a:off x="3937872" y="2835602"/>
            <a:ext cx="1656184" cy="1080120"/>
          </a:xfrm>
          <a:prstGeom prst="roundRect">
            <a:avLst>
              <a:gd fmla="val 16667" name="adj"/>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rPr b="1" i="0" lang="tr-TR" sz="1800" u="none" cap="none" strike="noStrike">
                <a:solidFill>
                  <a:schemeClr val="dk1"/>
                </a:solidFill>
                <a:latin typeface="Calibri"/>
                <a:ea typeface="Calibri"/>
                <a:cs typeface="Calibri"/>
                <a:sym typeface="Calibri"/>
              </a:rPr>
              <a:t>21. Yüzyıl Becerileri </a:t>
            </a:r>
            <a:endParaRPr b="1" i="0" sz="1800" u="none" cap="none" strike="noStrike">
              <a:solidFill>
                <a:schemeClr val="dk1"/>
              </a:solidFill>
              <a:latin typeface="Calibri"/>
              <a:ea typeface="Calibri"/>
              <a:cs typeface="Calibri"/>
              <a:sym typeface="Calibri"/>
            </a:endParaRPr>
          </a:p>
        </p:txBody>
      </p:sp>
      <p:sp>
        <p:nvSpPr>
          <p:cNvPr id="139" name="Google Shape;139;p3"/>
          <p:cNvSpPr/>
          <p:nvPr/>
        </p:nvSpPr>
        <p:spPr>
          <a:xfrm>
            <a:off x="6160980" y="2775927"/>
            <a:ext cx="2469000" cy="1556700"/>
          </a:xfrm>
          <a:prstGeom prst="ellipse">
            <a:avLst/>
          </a:prstGeom>
          <a:solidFill>
            <a:srgbClr val="FF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000"/>
              <a:buFont typeface="Calibri"/>
              <a:buNone/>
            </a:pPr>
            <a:r>
              <a:rPr b="1" i="0" lang="tr-TR" sz="2000" u="none" cap="none" strike="noStrike">
                <a:solidFill>
                  <a:schemeClr val="lt1"/>
                </a:solidFill>
                <a:latin typeface="Times New Roman"/>
                <a:ea typeface="Times New Roman"/>
                <a:cs typeface="Times New Roman"/>
                <a:sym typeface="Times New Roman"/>
              </a:rPr>
              <a:t>Creativity</a:t>
            </a:r>
            <a:r>
              <a:rPr b="1" i="0" lang="tr-TR" sz="1800" u="none" cap="none" strike="noStrike">
                <a:solidFill>
                  <a:schemeClr val="dk1"/>
                </a:solidFill>
                <a:latin typeface="Calibri"/>
                <a:ea typeface="Calibri"/>
                <a:cs typeface="Calibri"/>
                <a:sym typeface="Calibri"/>
              </a:rPr>
              <a:t> </a:t>
            </a:r>
            <a:endParaRPr b="1" i="0" sz="1800" u="none" cap="none" strike="noStrike">
              <a:solidFill>
                <a:schemeClr val="dk1"/>
              </a:solidFill>
              <a:latin typeface="Calibri"/>
              <a:ea typeface="Calibri"/>
              <a:cs typeface="Calibri"/>
              <a:sym typeface="Calibri"/>
            </a:endParaRPr>
          </a:p>
        </p:txBody>
      </p:sp>
      <p:sp>
        <p:nvSpPr>
          <p:cNvPr id="140" name="Google Shape;140;p3"/>
          <p:cNvSpPr/>
          <p:nvPr/>
        </p:nvSpPr>
        <p:spPr>
          <a:xfrm>
            <a:off x="2103000" y="4690475"/>
            <a:ext cx="2469000" cy="1399500"/>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800"/>
              <a:buFont typeface="Calibri"/>
              <a:buNone/>
            </a:pPr>
            <a:r>
              <a:rPr b="1" i="0" lang="tr-TR" sz="1800" u="none" cap="none" strike="noStrike">
                <a:solidFill>
                  <a:schemeClr val="lt1"/>
                </a:solidFill>
                <a:latin typeface="Times New Roman"/>
                <a:ea typeface="Times New Roman"/>
                <a:cs typeface="Times New Roman"/>
                <a:sym typeface="Times New Roman"/>
              </a:rPr>
              <a:t>Leadership</a:t>
            </a:r>
            <a:endParaRPr b="1" i="0" sz="1800" u="none" cap="none" strike="noStrike">
              <a:solidFill>
                <a:schemeClr val="lt1"/>
              </a:solidFill>
              <a:latin typeface="Times New Roman"/>
              <a:ea typeface="Times New Roman"/>
              <a:cs typeface="Times New Roman"/>
              <a:sym typeface="Times New Roman"/>
            </a:endParaRPr>
          </a:p>
        </p:txBody>
      </p:sp>
      <p:sp>
        <p:nvSpPr>
          <p:cNvPr id="141" name="Google Shape;141;p3"/>
          <p:cNvSpPr/>
          <p:nvPr/>
        </p:nvSpPr>
        <p:spPr>
          <a:xfrm>
            <a:off x="5456800" y="4643125"/>
            <a:ext cx="2516400" cy="1446900"/>
          </a:xfrm>
          <a:prstGeom prst="ellipse">
            <a:avLst/>
          </a:prstGeom>
          <a:solidFill>
            <a:srgbClr val="00B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600"/>
              <a:buFont typeface="Calibri"/>
              <a:buNone/>
            </a:pPr>
            <a:r>
              <a:rPr b="1" i="0" lang="tr-TR" sz="1600" u="none" cap="none" strike="noStrike">
                <a:solidFill>
                  <a:schemeClr val="lt1"/>
                </a:solidFill>
                <a:latin typeface="Times New Roman"/>
                <a:ea typeface="Times New Roman"/>
                <a:cs typeface="Times New Roman"/>
                <a:sym typeface="Times New Roman"/>
              </a:rPr>
              <a:t>Entrepreneurship</a:t>
            </a:r>
            <a:endParaRPr b="1" i="0" sz="1600" u="none" cap="none" strike="noStrike">
              <a:solidFill>
                <a:schemeClr val="lt1"/>
              </a:solidFill>
              <a:latin typeface="Times New Roman"/>
              <a:ea typeface="Times New Roman"/>
              <a:cs typeface="Times New Roman"/>
              <a:sym typeface="Times New Roman"/>
            </a:endParaRPr>
          </a:p>
        </p:txBody>
      </p:sp>
      <p:sp>
        <p:nvSpPr>
          <p:cNvPr id="142" name="Google Shape;142;p3"/>
          <p:cNvSpPr/>
          <p:nvPr/>
        </p:nvSpPr>
        <p:spPr>
          <a:xfrm>
            <a:off x="788425" y="2672175"/>
            <a:ext cx="2798100" cy="1699800"/>
          </a:xfrm>
          <a:prstGeom prst="ellipse">
            <a:avLst/>
          </a:prstGeom>
          <a:solidFill>
            <a:srgbClr val="00206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b="1" i="0" lang="tr-TR" sz="1800" u="none" cap="none" strike="noStrike">
                <a:solidFill>
                  <a:schemeClr val="lt1"/>
                </a:solidFill>
                <a:latin typeface="Times New Roman"/>
                <a:ea typeface="Times New Roman"/>
                <a:cs typeface="Times New Roman"/>
                <a:sym typeface="Times New Roman"/>
              </a:rPr>
              <a:t>Information Communication Technologies</a:t>
            </a:r>
            <a:endParaRPr b="1" i="0" sz="1800" u="none" cap="none" strike="noStrike">
              <a:solidFill>
                <a:schemeClr val="lt1"/>
              </a:solidFill>
              <a:latin typeface="Times New Roman"/>
              <a:ea typeface="Times New Roman"/>
              <a:cs typeface="Times New Roman"/>
              <a:sym typeface="Times New Roman"/>
            </a:endParaRPr>
          </a:p>
        </p:txBody>
      </p:sp>
      <p:pic>
        <p:nvPicPr>
          <p:cNvPr id="143" name="Google Shape;143;p3"/>
          <p:cNvPicPr preferRelativeResize="0"/>
          <p:nvPr/>
        </p:nvPicPr>
        <p:blipFill rotWithShape="1">
          <a:blip r:embed="rId3">
            <a:alphaModFix/>
          </a:blip>
          <a:srcRect b="0" l="0" r="0" t="0"/>
          <a:stretch/>
        </p:blipFill>
        <p:spPr>
          <a:xfrm>
            <a:off x="7245450" y="5886731"/>
            <a:ext cx="1584175" cy="971269"/>
          </a:xfrm>
          <a:prstGeom prst="rect">
            <a:avLst/>
          </a:prstGeom>
          <a:noFill/>
          <a:ln>
            <a:noFill/>
          </a:ln>
        </p:spPr>
      </p:pic>
      <p:pic>
        <p:nvPicPr>
          <p:cNvPr id="144" name="Google Shape;144;p3"/>
          <p:cNvPicPr preferRelativeResize="0"/>
          <p:nvPr/>
        </p:nvPicPr>
        <p:blipFill rotWithShape="1">
          <a:blip r:embed="rId4">
            <a:alphaModFix/>
          </a:blip>
          <a:srcRect b="0" l="0" r="0" t="0"/>
          <a:stretch/>
        </p:blipFill>
        <p:spPr>
          <a:xfrm>
            <a:off x="3869975" y="2596812"/>
            <a:ext cx="2007543" cy="19709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4"/>
          <p:cNvPicPr preferRelativeResize="0"/>
          <p:nvPr/>
        </p:nvPicPr>
        <p:blipFill rotWithShape="1">
          <a:blip r:embed="rId3">
            <a:alphaModFix/>
          </a:blip>
          <a:srcRect b="0" l="0" r="0" t="0"/>
          <a:stretch/>
        </p:blipFill>
        <p:spPr>
          <a:xfrm>
            <a:off x="7177087" y="5803900"/>
            <a:ext cx="1719263" cy="1054100"/>
          </a:xfrm>
          <a:prstGeom prst="rect">
            <a:avLst/>
          </a:prstGeom>
          <a:noFill/>
          <a:ln>
            <a:noFill/>
          </a:ln>
        </p:spPr>
      </p:pic>
      <p:pic>
        <p:nvPicPr>
          <p:cNvPr id="150" name="Google Shape;150;p4"/>
          <p:cNvPicPr preferRelativeResize="0"/>
          <p:nvPr/>
        </p:nvPicPr>
        <p:blipFill rotWithShape="1">
          <a:blip r:embed="rId4">
            <a:alphaModFix/>
          </a:blip>
          <a:srcRect b="0" l="0" r="0" t="0"/>
          <a:stretch/>
        </p:blipFill>
        <p:spPr>
          <a:xfrm>
            <a:off x="771525" y="1353525"/>
            <a:ext cx="8079725" cy="4150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ph type="title"/>
          </p:nvPr>
        </p:nvSpPr>
        <p:spPr>
          <a:xfrm>
            <a:off x="1583475" y="4645537"/>
            <a:ext cx="6384300" cy="6711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7365D"/>
              </a:buClr>
              <a:buSzPct val="131687"/>
              <a:buFont typeface="Calibri"/>
              <a:buNone/>
            </a:pPr>
            <a:r>
              <a:rPr b="1" lang="tr-TR" sz="2700">
                <a:solidFill>
                  <a:srgbClr val="17365D"/>
                </a:solidFill>
                <a:latin typeface="Times New Roman"/>
                <a:ea typeface="Times New Roman"/>
                <a:cs typeface="Times New Roman"/>
                <a:sym typeface="Times New Roman"/>
              </a:rPr>
              <a:t>WHO ARE WE WORKING WITH IN THIS TEAM?</a:t>
            </a:r>
            <a:endParaRPr b="1" sz="2700">
              <a:solidFill>
                <a:srgbClr val="17365D"/>
              </a:solidFill>
              <a:latin typeface="Times New Roman"/>
              <a:ea typeface="Times New Roman"/>
              <a:cs typeface="Times New Roman"/>
              <a:sym typeface="Times New Roman"/>
            </a:endParaRPr>
          </a:p>
        </p:txBody>
      </p:sp>
      <p:pic>
        <p:nvPicPr>
          <p:cNvPr id="156" name="Google Shape;156;p6"/>
          <p:cNvPicPr preferRelativeResize="0"/>
          <p:nvPr/>
        </p:nvPicPr>
        <p:blipFill rotWithShape="1">
          <a:blip r:embed="rId3">
            <a:alphaModFix/>
          </a:blip>
          <a:srcRect b="0" l="0" r="0" t="0"/>
          <a:stretch/>
        </p:blipFill>
        <p:spPr>
          <a:xfrm>
            <a:off x="7108143" y="5803900"/>
            <a:ext cx="1719263" cy="1054100"/>
          </a:xfrm>
          <a:prstGeom prst="rect">
            <a:avLst/>
          </a:prstGeom>
          <a:noFill/>
          <a:ln>
            <a:noFill/>
          </a:ln>
        </p:spPr>
      </p:pic>
      <p:pic>
        <p:nvPicPr>
          <p:cNvPr id="157" name="Google Shape;157;p6"/>
          <p:cNvPicPr preferRelativeResize="0"/>
          <p:nvPr/>
        </p:nvPicPr>
        <p:blipFill rotWithShape="1">
          <a:blip r:embed="rId4">
            <a:alphaModFix/>
          </a:blip>
          <a:srcRect b="0" l="0" r="0" t="0"/>
          <a:stretch/>
        </p:blipFill>
        <p:spPr>
          <a:xfrm>
            <a:off x="1123950" y="358676"/>
            <a:ext cx="7534276" cy="4223200"/>
          </a:xfrm>
          <a:prstGeom prst="rect">
            <a:avLst/>
          </a:prstGeom>
          <a:noFill/>
          <a:ln>
            <a:noFill/>
          </a:ln>
        </p:spPr>
      </p:pic>
      <p:sp>
        <p:nvSpPr>
          <p:cNvPr id="158" name="Google Shape;158;p6"/>
          <p:cNvSpPr txBox="1"/>
          <p:nvPr/>
        </p:nvSpPr>
        <p:spPr>
          <a:xfrm>
            <a:off x="1583475" y="5316637"/>
            <a:ext cx="6384300" cy="1015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800"/>
              <a:buFont typeface="Lato"/>
              <a:buNone/>
            </a:pPr>
            <a:r>
              <a:rPr b="1" i="0" lang="tr-TR" sz="1800" u="none" cap="none" strike="noStrike">
                <a:solidFill>
                  <a:schemeClr val="dk1"/>
                </a:solidFill>
                <a:latin typeface="Times New Roman"/>
                <a:ea typeface="Times New Roman"/>
                <a:cs typeface="Times New Roman"/>
                <a:sym typeface="Times New Roman"/>
              </a:rPr>
              <a:t>As Innovative Thinking Lab, we work with many people from different age groups, various universities, municipalities and non-governmental organizations.</a:t>
            </a:r>
            <a:endParaRPr b="1"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p:nvPr/>
        </p:nvSpPr>
        <p:spPr>
          <a:xfrm>
            <a:off x="1331650" y="4624075"/>
            <a:ext cx="7105200" cy="865800"/>
          </a:xfrm>
          <a:prstGeom prst="rect">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Gill Sans"/>
              <a:buNone/>
            </a:pPr>
            <a:r>
              <a:t/>
            </a:r>
            <a:endParaRPr b="1" i="0" sz="1800" u="none" cap="none" strike="noStrike">
              <a:solidFill>
                <a:srgbClr val="002060"/>
              </a:solidFill>
              <a:latin typeface="Calibri"/>
              <a:ea typeface="Calibri"/>
              <a:cs typeface="Calibri"/>
              <a:sym typeface="Calibri"/>
            </a:endParaRPr>
          </a:p>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Times New Roman"/>
                <a:ea typeface="Times New Roman"/>
                <a:cs typeface="Times New Roman"/>
                <a:sym typeface="Times New Roman"/>
              </a:rPr>
              <a:t>Workshops and trainings</a:t>
            </a:r>
            <a:endParaRPr b="1" i="0" sz="1800" u="none" cap="none" strike="noStrike">
              <a:solidFill>
                <a:srgbClr val="002060"/>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1800"/>
              <a:buFont typeface="Gill Sans"/>
              <a:buNone/>
            </a:pPr>
            <a:r>
              <a:t/>
            </a:r>
            <a:endParaRPr b="0" i="0" sz="1800" u="none" cap="none" strike="noStrike">
              <a:solidFill>
                <a:schemeClr val="dk1"/>
              </a:solidFill>
              <a:latin typeface="Calibri"/>
              <a:ea typeface="Calibri"/>
              <a:cs typeface="Calibri"/>
              <a:sym typeface="Calibri"/>
            </a:endParaRPr>
          </a:p>
        </p:txBody>
      </p:sp>
      <p:sp>
        <p:nvSpPr>
          <p:cNvPr id="164" name="Google Shape;164;p8"/>
          <p:cNvSpPr/>
          <p:nvPr/>
        </p:nvSpPr>
        <p:spPr>
          <a:xfrm>
            <a:off x="1331650" y="3819200"/>
            <a:ext cx="7105200" cy="457200"/>
          </a:xfrm>
          <a:prstGeom prst="rect">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Times New Roman"/>
                <a:ea typeface="Times New Roman"/>
                <a:cs typeface="Times New Roman"/>
                <a:sym typeface="Times New Roman"/>
              </a:rPr>
              <a:t>National Projects</a:t>
            </a:r>
            <a:endParaRPr b="1" i="0" sz="1800" u="none" cap="none" strike="noStrike">
              <a:solidFill>
                <a:srgbClr val="002060"/>
              </a:solidFill>
              <a:latin typeface="Times New Roman"/>
              <a:ea typeface="Times New Roman"/>
              <a:cs typeface="Times New Roman"/>
              <a:sym typeface="Times New Roman"/>
            </a:endParaRPr>
          </a:p>
        </p:txBody>
      </p:sp>
      <p:pic>
        <p:nvPicPr>
          <p:cNvPr id="165" name="Google Shape;165;p8"/>
          <p:cNvPicPr preferRelativeResize="0"/>
          <p:nvPr/>
        </p:nvPicPr>
        <p:blipFill rotWithShape="1">
          <a:blip r:embed="rId3">
            <a:alphaModFix/>
          </a:blip>
          <a:srcRect b="0" l="0" r="0" t="0"/>
          <a:stretch/>
        </p:blipFill>
        <p:spPr>
          <a:xfrm>
            <a:off x="1890600" y="721850"/>
            <a:ext cx="5987301" cy="2858225"/>
          </a:xfrm>
          <a:prstGeom prst="rect">
            <a:avLst/>
          </a:prstGeom>
          <a:noFill/>
          <a:ln>
            <a:noFill/>
          </a:ln>
        </p:spPr>
      </p:pic>
      <p:sp>
        <p:nvSpPr>
          <p:cNvPr id="166" name="Google Shape;166;p8"/>
          <p:cNvSpPr txBox="1"/>
          <p:nvPr/>
        </p:nvSpPr>
        <p:spPr>
          <a:xfrm>
            <a:off x="2570350" y="167750"/>
            <a:ext cx="4627800" cy="5541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rgbClr val="002060"/>
              </a:buClr>
              <a:buSzPts val="2400"/>
              <a:buFont typeface="Raleway"/>
              <a:buNone/>
            </a:pPr>
            <a:r>
              <a:rPr b="1" i="0" lang="tr-TR" sz="2400" u="none" cap="none" strike="noStrike">
                <a:solidFill>
                  <a:srgbClr val="002060"/>
                </a:solidFill>
                <a:latin typeface="Times New Roman"/>
                <a:ea typeface="Times New Roman"/>
                <a:cs typeface="Times New Roman"/>
                <a:sym typeface="Times New Roman"/>
              </a:rPr>
              <a:t>OUR PROJECTS</a:t>
            </a:r>
            <a:endParaRPr b="1" i="0" sz="24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100a4eba218_0_924"/>
          <p:cNvSpPr txBox="1"/>
          <p:nvPr>
            <p:ph idx="1" type="body"/>
          </p:nvPr>
        </p:nvSpPr>
        <p:spPr>
          <a:xfrm>
            <a:off x="906450" y="1539350"/>
            <a:ext cx="7331100" cy="44877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1600"/>
              </a:spcBef>
              <a:spcAft>
                <a:spcPts val="0"/>
              </a:spcAft>
              <a:buClr>
                <a:schemeClr val="dk2"/>
              </a:buClr>
              <a:buSzPts val="1260"/>
              <a:buNone/>
            </a:pPr>
            <a:r>
              <a:rPr b="1" lang="tr-TR">
                <a:latin typeface="Times New Roman"/>
                <a:ea typeface="Times New Roman"/>
                <a:cs typeface="Times New Roman"/>
                <a:sym typeface="Times New Roman"/>
              </a:rPr>
              <a:t>CREATIVE YOUTH WORK</a:t>
            </a:r>
            <a:endParaRPr b="1">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2"/>
              </a:buClr>
              <a:buSzPts val="1260"/>
              <a:buNone/>
            </a:pPr>
            <a:r>
              <a:t/>
            </a:r>
            <a:endParaRPr b="1" sz="16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2"/>
              </a:buClr>
              <a:buSzPts val="1260"/>
              <a:buNone/>
            </a:pPr>
            <a:r>
              <a:rPr b="1" lang="tr-TR" sz="1600">
                <a:latin typeface="Times New Roman"/>
                <a:ea typeface="Times New Roman"/>
                <a:cs typeface="Times New Roman"/>
                <a:sym typeface="Times New Roman"/>
              </a:rPr>
              <a:t>Program: </a:t>
            </a:r>
            <a:r>
              <a:rPr lang="tr-TR" sz="1600">
                <a:latin typeface="Times New Roman"/>
                <a:ea typeface="Times New Roman"/>
                <a:cs typeface="Times New Roman"/>
                <a:sym typeface="Times New Roman"/>
              </a:rPr>
              <a:t>Erasmus+ Program for support education, training, youth and sport in Europe</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Project Name:</a:t>
            </a:r>
            <a:r>
              <a:rPr lang="tr-TR" sz="1600">
                <a:latin typeface="Times New Roman"/>
                <a:ea typeface="Times New Roman"/>
                <a:cs typeface="Times New Roman"/>
                <a:sym typeface="Times New Roman"/>
              </a:rPr>
              <a:t> </a:t>
            </a:r>
            <a:r>
              <a:rPr b="1" lang="tr-TR" sz="1600">
                <a:latin typeface="Times New Roman"/>
                <a:ea typeface="Times New Roman"/>
                <a:cs typeface="Times New Roman"/>
                <a:sym typeface="Times New Roman"/>
              </a:rPr>
              <a:t>International Training Course in Creative Youth Work</a:t>
            </a:r>
            <a:endParaRPr b="1"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Start Date: </a:t>
            </a:r>
            <a:r>
              <a:rPr lang="tr-TR" sz="1600">
                <a:latin typeface="Times New Roman"/>
                <a:ea typeface="Times New Roman"/>
                <a:cs typeface="Times New Roman"/>
                <a:sym typeface="Times New Roman"/>
              </a:rPr>
              <a:t>01/03/2021, 	</a:t>
            </a:r>
            <a:r>
              <a:rPr b="1" lang="tr-TR" sz="1600">
                <a:latin typeface="Times New Roman"/>
                <a:ea typeface="Times New Roman"/>
                <a:cs typeface="Times New Roman"/>
                <a:sym typeface="Times New Roman"/>
              </a:rPr>
              <a:t>Total Duration: </a:t>
            </a:r>
            <a:r>
              <a:rPr lang="tr-TR" sz="1600">
                <a:latin typeface="Times New Roman"/>
                <a:ea typeface="Times New Roman"/>
                <a:cs typeface="Times New Roman"/>
                <a:sym typeface="Times New Roman"/>
              </a:rPr>
              <a:t>6</a:t>
            </a:r>
            <a:r>
              <a:rPr lang="tr-TR" sz="1600">
                <a:latin typeface="Times New Roman"/>
                <a:ea typeface="Times New Roman"/>
                <a:cs typeface="Times New Roman"/>
                <a:sym typeface="Times New Roman"/>
              </a:rPr>
              <a:t> months</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sz="1600">
              <a:latin typeface="Times New Roman"/>
              <a:ea typeface="Times New Roman"/>
              <a:cs typeface="Times New Roman"/>
              <a:sym typeface="Times New Roman"/>
            </a:endParaRPr>
          </a:p>
          <a:p>
            <a:pPr indent="0" lvl="0" marL="0" rtl="0" algn="l">
              <a:lnSpc>
                <a:spcPct val="110000"/>
              </a:lnSpc>
              <a:spcBef>
                <a:spcPts val="0"/>
              </a:spcBef>
              <a:spcAft>
                <a:spcPts val="0"/>
              </a:spcAft>
              <a:buClr>
                <a:schemeClr val="dk1"/>
              </a:buClr>
              <a:buSzPts val="1600"/>
              <a:buFont typeface="Arial"/>
              <a:buNone/>
            </a:pPr>
            <a:r>
              <a:rPr b="1" lang="tr-TR" sz="1600">
                <a:solidFill>
                  <a:srgbClr val="000000"/>
                </a:solidFill>
                <a:latin typeface="Times New Roman"/>
                <a:ea typeface="Times New Roman"/>
                <a:cs typeface="Times New Roman"/>
                <a:sym typeface="Times New Roman"/>
              </a:rPr>
              <a:t>International Training Course in Creative Youth Work</a:t>
            </a:r>
            <a:r>
              <a:rPr lang="tr-TR" sz="1600">
                <a:solidFill>
                  <a:srgbClr val="000000"/>
                </a:solidFill>
                <a:latin typeface="Times New Roman"/>
                <a:ea typeface="Times New Roman"/>
                <a:cs typeface="Times New Roman"/>
                <a:sym typeface="Times New Roman"/>
              </a:rPr>
              <a:t>’s aim is to develop a shared sense of importance of (creative) youth work and link it to different global issues: diversity, climate change, democracy… and how creative youth work can play a role in giving children and youngsters an outlet of expression. </a:t>
            </a:r>
            <a:endParaRPr sz="1600">
              <a:solidFill>
                <a:srgbClr val="000000"/>
              </a:solidFill>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Partners: </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sz="1800">
              <a:latin typeface="Times New Roman"/>
              <a:ea typeface="Times New Roman"/>
              <a:cs typeface="Times New Roman"/>
              <a:sym typeface="Times New Roman"/>
            </a:endParaRPr>
          </a:p>
        </p:txBody>
      </p:sp>
      <p:sp>
        <p:nvSpPr>
          <p:cNvPr id="174" name="Google Shape;174;g100a4eba218_0_924"/>
          <p:cNvSpPr/>
          <p:nvPr/>
        </p:nvSpPr>
        <p:spPr>
          <a:xfrm>
            <a:off x="906449" y="808591"/>
            <a:ext cx="7331101" cy="457200"/>
          </a:xfrm>
          <a:prstGeom prst="rect">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Times New Roman"/>
                <a:ea typeface="Times New Roman"/>
                <a:cs typeface="Times New Roman"/>
                <a:sym typeface="Times New Roman"/>
              </a:rPr>
              <a:t>International Projects</a:t>
            </a:r>
            <a:endParaRPr b="1" i="0" sz="1800" u="none" cap="none" strike="noStrike">
              <a:solidFill>
                <a:srgbClr val="002060"/>
              </a:solidFill>
              <a:latin typeface="Times New Roman"/>
              <a:ea typeface="Times New Roman"/>
              <a:cs typeface="Times New Roman"/>
              <a:sym typeface="Times New Roman"/>
            </a:endParaRPr>
          </a:p>
        </p:txBody>
      </p:sp>
      <p:pic>
        <p:nvPicPr>
          <p:cNvPr id="175" name="Google Shape;175;g100a4eba218_0_924"/>
          <p:cNvPicPr preferRelativeResize="0"/>
          <p:nvPr/>
        </p:nvPicPr>
        <p:blipFill rotWithShape="1">
          <a:blip r:embed="rId3">
            <a:alphaModFix/>
          </a:blip>
          <a:srcRect b="0" l="0" r="0" t="0"/>
          <a:stretch/>
        </p:blipFill>
        <p:spPr>
          <a:xfrm>
            <a:off x="1323532" y="5573250"/>
            <a:ext cx="6496936" cy="11295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00a4eba218_0_162"/>
          <p:cNvSpPr txBox="1"/>
          <p:nvPr>
            <p:ph idx="1" type="body"/>
          </p:nvPr>
        </p:nvSpPr>
        <p:spPr>
          <a:xfrm>
            <a:off x="1006175" y="2137975"/>
            <a:ext cx="7172400" cy="333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1260"/>
              <a:buNone/>
            </a:pPr>
            <a:r>
              <a:rPr b="1" lang="tr-TR" sz="1600">
                <a:latin typeface="Times New Roman"/>
                <a:ea typeface="Times New Roman"/>
                <a:cs typeface="Times New Roman"/>
                <a:sym typeface="Times New Roman"/>
              </a:rPr>
              <a:t>Program: </a:t>
            </a:r>
            <a:r>
              <a:rPr lang="tr-TR" sz="1600">
                <a:latin typeface="Times New Roman"/>
                <a:ea typeface="Times New Roman"/>
                <a:cs typeface="Times New Roman"/>
                <a:sym typeface="Times New Roman"/>
              </a:rPr>
              <a:t>Erasmus+ KA2 - Partnerships for Creativity / Adult Education </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Project Name: </a:t>
            </a:r>
            <a:r>
              <a:rPr lang="tr-TR" sz="1600">
                <a:latin typeface="Times New Roman"/>
                <a:ea typeface="Times New Roman"/>
                <a:cs typeface="Times New Roman"/>
                <a:sym typeface="Times New Roman"/>
              </a:rPr>
              <a:t>Innovative Approche in Adult Education : Digital Storytelling in Intergenerational Learning</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Start Date: </a:t>
            </a:r>
            <a:r>
              <a:rPr lang="tr-TR" sz="1600">
                <a:latin typeface="Times New Roman"/>
                <a:ea typeface="Times New Roman"/>
                <a:cs typeface="Times New Roman"/>
                <a:sym typeface="Times New Roman"/>
              </a:rPr>
              <a:t>01/03/2021</a:t>
            </a:r>
            <a:r>
              <a:rPr b="1" lang="tr-TR" sz="1600">
                <a:latin typeface="Times New Roman"/>
                <a:ea typeface="Times New Roman"/>
                <a:cs typeface="Times New Roman"/>
                <a:sym typeface="Times New Roman"/>
              </a:rPr>
              <a:t>, 	Total Duration: </a:t>
            </a:r>
            <a:r>
              <a:rPr lang="tr-TR" sz="1600">
                <a:latin typeface="Times New Roman"/>
                <a:ea typeface="Times New Roman"/>
                <a:cs typeface="Times New Roman"/>
                <a:sym typeface="Times New Roman"/>
              </a:rPr>
              <a:t>24 months</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E- SHAHRAZAD</a:t>
            </a:r>
            <a:r>
              <a:rPr lang="tr-TR" sz="1600">
                <a:latin typeface="Times New Roman"/>
                <a:ea typeface="Times New Roman"/>
                <a:cs typeface="Times New Roman"/>
                <a:sym typeface="Times New Roman"/>
              </a:rPr>
              <a:t> project aims to bridge the gap between the young generation and the adult generation using stories, which have been the best means of learning in every era from past to present.</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Partners: </a:t>
            </a:r>
            <a:endParaRPr b="1"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b="1" sz="1800">
              <a:latin typeface="Times New Roman"/>
              <a:ea typeface="Times New Roman"/>
              <a:cs typeface="Times New Roman"/>
              <a:sym typeface="Times New Roman"/>
            </a:endParaRPr>
          </a:p>
        </p:txBody>
      </p:sp>
      <p:pic>
        <p:nvPicPr>
          <p:cNvPr id="183" name="Google Shape;183;g100a4eba218_0_162"/>
          <p:cNvPicPr preferRelativeResize="0"/>
          <p:nvPr/>
        </p:nvPicPr>
        <p:blipFill rotWithShape="1">
          <a:blip r:embed="rId3">
            <a:alphaModFix/>
          </a:blip>
          <a:srcRect b="0" l="0" r="0" t="0"/>
          <a:stretch/>
        </p:blipFill>
        <p:spPr>
          <a:xfrm>
            <a:off x="1397251" y="5304886"/>
            <a:ext cx="6349481" cy="944679"/>
          </a:xfrm>
          <a:prstGeom prst="rect">
            <a:avLst/>
          </a:prstGeom>
          <a:noFill/>
          <a:ln>
            <a:noFill/>
          </a:ln>
        </p:spPr>
      </p:pic>
      <p:pic>
        <p:nvPicPr>
          <p:cNvPr descr="Laboratory of memory - iRemember project | EPALE" id="184" name="Google Shape;184;g100a4eba218_0_162"/>
          <p:cNvPicPr preferRelativeResize="0"/>
          <p:nvPr/>
        </p:nvPicPr>
        <p:blipFill rotWithShape="1">
          <a:blip r:embed="rId4">
            <a:alphaModFix/>
          </a:blip>
          <a:srcRect b="0" l="0" r="0" t="0"/>
          <a:stretch/>
        </p:blipFill>
        <p:spPr>
          <a:xfrm>
            <a:off x="3132064" y="827297"/>
            <a:ext cx="2920621" cy="1747156"/>
          </a:xfrm>
          <a:prstGeom prst="rect">
            <a:avLst/>
          </a:prstGeom>
          <a:noFill/>
          <a:ln>
            <a:noFill/>
          </a:ln>
        </p:spPr>
      </p:pic>
      <p:sp>
        <p:nvSpPr>
          <p:cNvPr id="185" name="Google Shape;185;g100a4eba218_0_162"/>
          <p:cNvSpPr/>
          <p:nvPr/>
        </p:nvSpPr>
        <p:spPr>
          <a:xfrm>
            <a:off x="1006186" y="748376"/>
            <a:ext cx="7172400" cy="457200"/>
          </a:xfrm>
          <a:prstGeom prst="rect">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Times New Roman"/>
                <a:ea typeface="Times New Roman"/>
                <a:cs typeface="Times New Roman"/>
                <a:sym typeface="Times New Roman"/>
              </a:rPr>
              <a:t>International Projects</a:t>
            </a:r>
            <a:endParaRPr b="1" i="0" sz="18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ozet">
  <a:themeElements>
    <a:clrScheme name="Rozet">
      <a:dk1>
        <a:srgbClr val="000000"/>
      </a:dk1>
      <a:lt1>
        <a:srgbClr val="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2021-05-23T05:41:45Z</dcterms:created>
  <dc:creator>Ahmet AZİZOĞLU</dc:creator>
</cp:coreProperties>
</file>